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55E23F-0264-4742-AF13-5B190E11E562}" type="doc">
      <dgm:prSet loTypeId="urn:microsoft.com/office/officeart/2008/layout/PictureLineup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F57DFF2-11A4-4A72-A978-7C4A4B1BAD4C}">
      <dgm:prSet phldrT="[텍스트]"/>
      <dgm:spPr/>
      <dgm:t>
        <a:bodyPr/>
        <a:lstStyle/>
        <a:p>
          <a:pPr latinLnBrk="1"/>
          <a:r>
            <a:rPr lang="en-US" altLang="ko-KR" dirty="0" smtClean="0"/>
            <a:t> </a:t>
          </a:r>
          <a:r>
            <a:rPr lang="en-US" altLang="ko-KR" dirty="0" err="1" smtClean="0"/>
            <a:t>Atmega</a:t>
          </a:r>
          <a:r>
            <a:rPr lang="en-US" altLang="ko-KR" dirty="0" smtClean="0"/>
            <a:t> 128				</a:t>
          </a:r>
          <a:endParaRPr lang="ko-KR" altLang="en-US" dirty="0"/>
        </a:p>
      </dgm:t>
    </dgm:pt>
    <dgm:pt modelId="{D8B7B106-6AD2-4166-BDBB-0815769B6908}" type="parTrans" cxnId="{C4EA1D14-1131-4D5B-A20B-80E4A0532890}">
      <dgm:prSet/>
      <dgm:spPr/>
      <dgm:t>
        <a:bodyPr/>
        <a:lstStyle/>
        <a:p>
          <a:pPr latinLnBrk="1"/>
          <a:endParaRPr lang="ko-KR" altLang="en-US"/>
        </a:p>
      </dgm:t>
    </dgm:pt>
    <dgm:pt modelId="{BA7E23C3-10BD-4E96-A453-81817982B6E0}" type="sibTrans" cxnId="{C4EA1D14-1131-4D5B-A20B-80E4A0532890}">
      <dgm:prSet/>
      <dgm:spPr/>
      <dgm:t>
        <a:bodyPr/>
        <a:lstStyle/>
        <a:p>
          <a:pPr latinLnBrk="1"/>
          <a:endParaRPr lang="ko-KR" altLang="en-US"/>
        </a:p>
      </dgm:t>
    </dgm:pt>
    <dgm:pt modelId="{D812C0B6-D6B2-47E6-8C13-D20E573ABF3B}">
      <dgm:prSet phldrT="[텍스트]"/>
      <dgm:spPr/>
      <dgm:t>
        <a:bodyPr/>
        <a:lstStyle/>
        <a:p>
          <a:pPr latinLnBrk="1"/>
          <a:r>
            <a:rPr lang="ko-KR" altLang="en-US" dirty="0" smtClean="0"/>
            <a:t>주요부품</a:t>
          </a:r>
          <a:r>
            <a:rPr lang="en-US" altLang="ko-KR" dirty="0" smtClean="0"/>
            <a:t>	</a:t>
          </a:r>
          <a:endParaRPr lang="ko-KR" altLang="en-US" dirty="0"/>
        </a:p>
      </dgm:t>
    </dgm:pt>
    <dgm:pt modelId="{D1618E1B-0C88-4FF3-B23C-B3F1AA9D246A}" type="parTrans" cxnId="{5ADBC3C3-E927-4D1A-887E-9A52099535F4}">
      <dgm:prSet/>
      <dgm:spPr/>
      <dgm:t>
        <a:bodyPr/>
        <a:lstStyle/>
        <a:p>
          <a:pPr latinLnBrk="1"/>
          <a:endParaRPr lang="ko-KR" altLang="en-US"/>
        </a:p>
      </dgm:t>
    </dgm:pt>
    <dgm:pt modelId="{58A8E186-901B-4E39-ADA1-A6AF4E8D0F66}" type="sibTrans" cxnId="{5ADBC3C3-E927-4D1A-887E-9A52099535F4}">
      <dgm:prSet/>
      <dgm:spPr/>
      <dgm:t>
        <a:bodyPr/>
        <a:lstStyle/>
        <a:p>
          <a:pPr latinLnBrk="1"/>
          <a:endParaRPr lang="ko-KR" altLang="en-US"/>
        </a:p>
      </dgm:t>
    </dgm:pt>
    <dgm:pt modelId="{0F33F6FB-5892-4565-9812-FE29CB726363}">
      <dgm:prSet phldrT="[텍스트]" custT="1"/>
      <dgm:spPr/>
      <dgm:t>
        <a:bodyPr/>
        <a:lstStyle/>
        <a:p>
          <a:pPr latinLnBrk="1"/>
          <a:r>
            <a:rPr lang="ko-KR" altLang="en-US" sz="2000" dirty="0" smtClean="0"/>
            <a:t>엘리베이터 외형</a:t>
          </a:r>
          <a:endParaRPr lang="ko-KR" altLang="en-US" sz="2000" dirty="0"/>
        </a:p>
      </dgm:t>
    </dgm:pt>
    <dgm:pt modelId="{B7170256-B7D2-41BB-809E-00652BDC938E}" type="parTrans" cxnId="{147D7250-3AF5-47ED-99DA-33BF0C5D638B}">
      <dgm:prSet/>
      <dgm:spPr/>
      <dgm:t>
        <a:bodyPr/>
        <a:lstStyle/>
        <a:p>
          <a:pPr latinLnBrk="1"/>
          <a:endParaRPr lang="ko-KR" altLang="en-US"/>
        </a:p>
      </dgm:t>
    </dgm:pt>
    <dgm:pt modelId="{85401FFA-8DDE-4409-862F-3D0930920DAF}" type="sibTrans" cxnId="{147D7250-3AF5-47ED-99DA-33BF0C5D638B}">
      <dgm:prSet/>
      <dgm:spPr/>
      <dgm:t>
        <a:bodyPr/>
        <a:lstStyle/>
        <a:p>
          <a:pPr latinLnBrk="1"/>
          <a:endParaRPr lang="ko-KR" altLang="en-US"/>
        </a:p>
      </dgm:t>
    </dgm:pt>
    <dgm:pt modelId="{1A211D56-0BE5-4986-A6A1-C0941F13A425}" type="pres">
      <dgm:prSet presAssocID="{5A55E23F-0264-4742-AF13-5B190E11E562}" presName="Name0" presStyleCnt="0">
        <dgm:presLayoutVars>
          <dgm:chMax/>
          <dgm:chPref/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2D2386B-A050-4DB5-B231-827DC9268551}" type="pres">
      <dgm:prSet presAssocID="{7F57DFF2-11A4-4A72-A978-7C4A4B1BAD4C}" presName="composite" presStyleCnt="0"/>
      <dgm:spPr/>
    </dgm:pt>
    <dgm:pt modelId="{B701B0CA-B3DF-4655-9F81-E11355586303}" type="pres">
      <dgm:prSet presAssocID="{7F57DFF2-11A4-4A72-A978-7C4A4B1BAD4C}" presName="Image" presStyleLbl="alig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CCC97AC9-02C8-41AA-9B41-86D86F7AC3BE}" type="pres">
      <dgm:prSet presAssocID="{7F57DFF2-11A4-4A72-A978-7C4A4B1BAD4C}" presName="Accent" presStyleLbl="parChTrans1D1" presStyleIdx="0" presStyleCnt="3"/>
      <dgm:spPr/>
    </dgm:pt>
    <dgm:pt modelId="{A1548BA3-6A38-48A7-9C96-1554F191EE10}" type="pres">
      <dgm:prSet presAssocID="{7F57DFF2-11A4-4A72-A978-7C4A4B1BAD4C}" presName="Paren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1E9CD37-1B8A-4D85-BAB2-0070206E502A}" type="pres">
      <dgm:prSet presAssocID="{BA7E23C3-10BD-4E96-A453-81817982B6E0}" presName="sibTrans" presStyleCnt="0"/>
      <dgm:spPr/>
    </dgm:pt>
    <dgm:pt modelId="{20DBE6BC-52E2-41A7-A720-AF1B3D5801FE}" type="pres">
      <dgm:prSet presAssocID="{D812C0B6-D6B2-47E6-8C13-D20E573ABF3B}" presName="composite" presStyleCnt="0"/>
      <dgm:spPr/>
    </dgm:pt>
    <dgm:pt modelId="{992EDE57-84DC-45F2-B2CD-291DEB73E52E}" type="pres">
      <dgm:prSet presAssocID="{D812C0B6-D6B2-47E6-8C13-D20E573ABF3B}" presName="Image" presStyleLbl="alignNode1" presStyleIdx="1" presStyleCnt="3" custAng="1620000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6178AFDE-BE00-4328-82BE-963B3DBC93F8}" type="pres">
      <dgm:prSet presAssocID="{D812C0B6-D6B2-47E6-8C13-D20E573ABF3B}" presName="Accent" presStyleLbl="parChTrans1D1" presStyleIdx="1" presStyleCnt="3"/>
      <dgm:spPr/>
    </dgm:pt>
    <dgm:pt modelId="{E2FB14C0-C64A-4E09-9E71-732393D668DB}" type="pres">
      <dgm:prSet presAssocID="{D812C0B6-D6B2-47E6-8C13-D20E573ABF3B}" presName="Paren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04C5E9A-578E-4678-A5A5-13410359FC8B}" type="pres">
      <dgm:prSet presAssocID="{58A8E186-901B-4E39-ADA1-A6AF4E8D0F66}" presName="sibTrans" presStyleCnt="0"/>
      <dgm:spPr/>
    </dgm:pt>
    <dgm:pt modelId="{45D92DE9-7789-4D64-BA77-402743B0AADC}" type="pres">
      <dgm:prSet presAssocID="{0F33F6FB-5892-4565-9812-FE29CB726363}" presName="composite" presStyleCnt="0"/>
      <dgm:spPr/>
    </dgm:pt>
    <dgm:pt modelId="{8548D059-CFFE-4D2C-8607-83B196CFD436}" type="pres">
      <dgm:prSet presAssocID="{0F33F6FB-5892-4565-9812-FE29CB726363}" presName="Image" presStyleLbl="alignNode1" presStyleIdx="2" presStyleCnt="3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407" t="-37356" r="-803" b="-23729"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D2CDFD74-2CF4-4F68-8545-7566151B059B}" type="pres">
      <dgm:prSet presAssocID="{0F33F6FB-5892-4565-9812-FE29CB726363}" presName="Accent" presStyleLbl="parChTrans1D1" presStyleIdx="2" presStyleCnt="3"/>
      <dgm:spPr/>
    </dgm:pt>
    <dgm:pt modelId="{A550B2C9-A52B-4ED7-ABC4-DA4925F26B9E}" type="pres">
      <dgm:prSet presAssocID="{0F33F6FB-5892-4565-9812-FE29CB726363}" presName="Paren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5ADBC3C3-E927-4D1A-887E-9A52099535F4}" srcId="{5A55E23F-0264-4742-AF13-5B190E11E562}" destId="{D812C0B6-D6B2-47E6-8C13-D20E573ABF3B}" srcOrd="1" destOrd="0" parTransId="{D1618E1B-0C88-4FF3-B23C-B3F1AA9D246A}" sibTransId="{58A8E186-901B-4E39-ADA1-A6AF4E8D0F66}"/>
    <dgm:cxn modelId="{A52C8600-6A41-4549-87BD-9D6B6F8604CA}" type="presOf" srcId="{D812C0B6-D6B2-47E6-8C13-D20E573ABF3B}" destId="{E2FB14C0-C64A-4E09-9E71-732393D668DB}" srcOrd="0" destOrd="0" presId="urn:microsoft.com/office/officeart/2008/layout/PictureLineup"/>
    <dgm:cxn modelId="{BFE9E8D2-A80E-453C-9D4D-7A4CB641D85B}" type="presOf" srcId="{7F57DFF2-11A4-4A72-A978-7C4A4B1BAD4C}" destId="{A1548BA3-6A38-48A7-9C96-1554F191EE10}" srcOrd="0" destOrd="0" presId="urn:microsoft.com/office/officeart/2008/layout/PictureLineup"/>
    <dgm:cxn modelId="{C4EA1D14-1131-4D5B-A20B-80E4A0532890}" srcId="{5A55E23F-0264-4742-AF13-5B190E11E562}" destId="{7F57DFF2-11A4-4A72-A978-7C4A4B1BAD4C}" srcOrd="0" destOrd="0" parTransId="{D8B7B106-6AD2-4166-BDBB-0815769B6908}" sibTransId="{BA7E23C3-10BD-4E96-A453-81817982B6E0}"/>
    <dgm:cxn modelId="{147D7250-3AF5-47ED-99DA-33BF0C5D638B}" srcId="{5A55E23F-0264-4742-AF13-5B190E11E562}" destId="{0F33F6FB-5892-4565-9812-FE29CB726363}" srcOrd="2" destOrd="0" parTransId="{B7170256-B7D2-41BB-809E-00652BDC938E}" sibTransId="{85401FFA-8DDE-4409-862F-3D0930920DAF}"/>
    <dgm:cxn modelId="{1143A286-DBE3-44FF-86F3-FC3612DC7721}" type="presOf" srcId="{5A55E23F-0264-4742-AF13-5B190E11E562}" destId="{1A211D56-0BE5-4986-A6A1-C0941F13A425}" srcOrd="0" destOrd="0" presId="urn:microsoft.com/office/officeart/2008/layout/PictureLineup"/>
    <dgm:cxn modelId="{30DB265A-4D33-49BC-AF43-D3FAEF2E0D10}" type="presOf" srcId="{0F33F6FB-5892-4565-9812-FE29CB726363}" destId="{A550B2C9-A52B-4ED7-ABC4-DA4925F26B9E}" srcOrd="0" destOrd="0" presId="urn:microsoft.com/office/officeart/2008/layout/PictureLineup"/>
    <dgm:cxn modelId="{3E9D3FD3-43BC-400C-ABE4-29F3A2934E5A}" type="presParOf" srcId="{1A211D56-0BE5-4986-A6A1-C0941F13A425}" destId="{32D2386B-A050-4DB5-B231-827DC9268551}" srcOrd="0" destOrd="0" presId="urn:microsoft.com/office/officeart/2008/layout/PictureLineup"/>
    <dgm:cxn modelId="{AB2C9682-7E5A-4ADA-AE21-0C7A1D44FCE9}" type="presParOf" srcId="{32D2386B-A050-4DB5-B231-827DC9268551}" destId="{B701B0CA-B3DF-4655-9F81-E11355586303}" srcOrd="0" destOrd="0" presId="urn:microsoft.com/office/officeart/2008/layout/PictureLineup"/>
    <dgm:cxn modelId="{C533B935-DE13-4CA8-BF05-9D112298DFC4}" type="presParOf" srcId="{32D2386B-A050-4DB5-B231-827DC9268551}" destId="{CCC97AC9-02C8-41AA-9B41-86D86F7AC3BE}" srcOrd="1" destOrd="0" presId="urn:microsoft.com/office/officeart/2008/layout/PictureLineup"/>
    <dgm:cxn modelId="{15752B9E-F025-4137-810B-38B0FE22BCCC}" type="presParOf" srcId="{32D2386B-A050-4DB5-B231-827DC9268551}" destId="{A1548BA3-6A38-48A7-9C96-1554F191EE10}" srcOrd="2" destOrd="0" presId="urn:microsoft.com/office/officeart/2008/layout/PictureLineup"/>
    <dgm:cxn modelId="{50821B28-65A7-4962-868C-7B0D09DAB816}" type="presParOf" srcId="{1A211D56-0BE5-4986-A6A1-C0941F13A425}" destId="{81E9CD37-1B8A-4D85-BAB2-0070206E502A}" srcOrd="1" destOrd="0" presId="urn:microsoft.com/office/officeart/2008/layout/PictureLineup"/>
    <dgm:cxn modelId="{AA5E1A94-023E-4F68-B863-4A19A639A459}" type="presParOf" srcId="{1A211D56-0BE5-4986-A6A1-C0941F13A425}" destId="{20DBE6BC-52E2-41A7-A720-AF1B3D5801FE}" srcOrd="2" destOrd="0" presId="urn:microsoft.com/office/officeart/2008/layout/PictureLineup"/>
    <dgm:cxn modelId="{2155F37B-2130-4F4A-B5D1-C4EB9CDF01E1}" type="presParOf" srcId="{20DBE6BC-52E2-41A7-A720-AF1B3D5801FE}" destId="{992EDE57-84DC-45F2-B2CD-291DEB73E52E}" srcOrd="0" destOrd="0" presId="urn:microsoft.com/office/officeart/2008/layout/PictureLineup"/>
    <dgm:cxn modelId="{AB7FA826-83F9-4E15-B5AD-6226B72EF3C2}" type="presParOf" srcId="{20DBE6BC-52E2-41A7-A720-AF1B3D5801FE}" destId="{6178AFDE-BE00-4328-82BE-963B3DBC93F8}" srcOrd="1" destOrd="0" presId="urn:microsoft.com/office/officeart/2008/layout/PictureLineup"/>
    <dgm:cxn modelId="{D16E6B81-B5CD-49DE-B6FE-06B303DF837F}" type="presParOf" srcId="{20DBE6BC-52E2-41A7-A720-AF1B3D5801FE}" destId="{E2FB14C0-C64A-4E09-9E71-732393D668DB}" srcOrd="2" destOrd="0" presId="urn:microsoft.com/office/officeart/2008/layout/PictureLineup"/>
    <dgm:cxn modelId="{6C06509F-FE6C-486B-B776-9093FB53DB75}" type="presParOf" srcId="{1A211D56-0BE5-4986-A6A1-C0941F13A425}" destId="{404C5E9A-578E-4678-A5A5-13410359FC8B}" srcOrd="3" destOrd="0" presId="urn:microsoft.com/office/officeart/2008/layout/PictureLineup"/>
    <dgm:cxn modelId="{4DD6F9E6-27B4-429B-8F89-F9615C482A75}" type="presParOf" srcId="{1A211D56-0BE5-4986-A6A1-C0941F13A425}" destId="{45D92DE9-7789-4D64-BA77-402743B0AADC}" srcOrd="4" destOrd="0" presId="urn:microsoft.com/office/officeart/2008/layout/PictureLineup"/>
    <dgm:cxn modelId="{95571F53-909C-495E-8CA3-E86594CFF8A1}" type="presParOf" srcId="{45D92DE9-7789-4D64-BA77-402743B0AADC}" destId="{8548D059-CFFE-4D2C-8607-83B196CFD436}" srcOrd="0" destOrd="0" presId="urn:microsoft.com/office/officeart/2008/layout/PictureLineup"/>
    <dgm:cxn modelId="{8CF87489-63B6-4F20-BE30-79EDC1B3A690}" type="presParOf" srcId="{45D92DE9-7789-4D64-BA77-402743B0AADC}" destId="{D2CDFD74-2CF4-4F68-8545-7566151B059B}" srcOrd="1" destOrd="0" presId="urn:microsoft.com/office/officeart/2008/layout/PictureLineup"/>
    <dgm:cxn modelId="{BE2F6EF8-A539-4E4E-A96C-C530B39847DD}" type="presParOf" srcId="{45D92DE9-7789-4D64-BA77-402743B0AADC}" destId="{A550B2C9-A52B-4ED7-ABC4-DA4925F26B9E}" srcOrd="2" destOrd="0" presId="urn:microsoft.com/office/officeart/2008/layout/PictureLineu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45E427-216F-47F0-A5CA-945635680346}" type="doc">
      <dgm:prSet loTypeId="urn:microsoft.com/office/officeart/2005/8/layout/hProcess10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43326F9-B80E-42AE-B557-C96855ED0D34}">
      <dgm:prSet phldrT="[텍스트]"/>
      <dgm:spPr/>
      <dgm:t>
        <a:bodyPr/>
        <a:lstStyle/>
        <a:p>
          <a:pPr latinLnBrk="1"/>
          <a:r>
            <a:rPr lang="en-US" altLang="ko-KR" dirty="0" smtClean="0"/>
            <a:t>2</a:t>
          </a:r>
          <a:r>
            <a:rPr lang="ko-KR" altLang="en-US" dirty="0" smtClean="0"/>
            <a:t>주차</a:t>
          </a:r>
          <a:endParaRPr lang="ko-KR" altLang="en-US" dirty="0"/>
        </a:p>
      </dgm:t>
    </dgm:pt>
    <dgm:pt modelId="{9F3D81F8-F2BB-45C6-BB23-DE640FA0FA20}" type="parTrans" cxnId="{349D81D8-3EFE-4D62-8D24-5A22E8EC8B78}">
      <dgm:prSet/>
      <dgm:spPr/>
      <dgm:t>
        <a:bodyPr/>
        <a:lstStyle/>
        <a:p>
          <a:pPr latinLnBrk="1"/>
          <a:endParaRPr lang="ko-KR" altLang="en-US"/>
        </a:p>
      </dgm:t>
    </dgm:pt>
    <dgm:pt modelId="{E8A2D024-62EA-4541-BF1C-9B0A699E4745}" type="sibTrans" cxnId="{349D81D8-3EFE-4D62-8D24-5A22E8EC8B78}">
      <dgm:prSet/>
      <dgm:spPr/>
      <dgm:t>
        <a:bodyPr/>
        <a:lstStyle/>
        <a:p>
          <a:pPr latinLnBrk="1"/>
          <a:endParaRPr lang="ko-KR" altLang="en-US"/>
        </a:p>
      </dgm:t>
    </dgm:pt>
    <dgm:pt modelId="{491C6866-A59B-4197-8EB3-5359EB0C8DD3}">
      <dgm:prSet phldrT="[텍스트]"/>
      <dgm:spPr/>
      <dgm:t>
        <a:bodyPr/>
        <a:lstStyle/>
        <a:p>
          <a:pPr latinLnBrk="1"/>
          <a:r>
            <a:rPr lang="ko-KR" altLang="en-US" dirty="0" smtClean="0"/>
            <a:t>납땜 시작</a:t>
          </a:r>
          <a:endParaRPr lang="ko-KR" altLang="en-US" dirty="0"/>
        </a:p>
      </dgm:t>
    </dgm:pt>
    <dgm:pt modelId="{0EB77284-BB09-4654-88CC-F3988836814D}" type="parTrans" cxnId="{12AE6E02-DCF8-4609-B52A-4061D236B4D0}">
      <dgm:prSet/>
      <dgm:spPr/>
      <dgm:t>
        <a:bodyPr/>
        <a:lstStyle/>
        <a:p>
          <a:pPr latinLnBrk="1"/>
          <a:endParaRPr lang="ko-KR" altLang="en-US"/>
        </a:p>
      </dgm:t>
    </dgm:pt>
    <dgm:pt modelId="{F014D3C3-7A71-4F97-9880-B2A94946002C}" type="sibTrans" cxnId="{12AE6E02-DCF8-4609-B52A-4061D236B4D0}">
      <dgm:prSet/>
      <dgm:spPr/>
      <dgm:t>
        <a:bodyPr/>
        <a:lstStyle/>
        <a:p>
          <a:pPr latinLnBrk="1"/>
          <a:endParaRPr lang="ko-KR" altLang="en-US"/>
        </a:p>
      </dgm:t>
    </dgm:pt>
    <dgm:pt modelId="{E2BC4334-48BA-4B40-AD11-AA32C714B349}">
      <dgm:prSet phldrT="[텍스트]"/>
      <dgm:spPr/>
      <dgm:t>
        <a:bodyPr/>
        <a:lstStyle/>
        <a:p>
          <a:pPr latinLnBrk="1"/>
          <a:r>
            <a:rPr lang="ko-KR" altLang="en-US" dirty="0" smtClean="0"/>
            <a:t>부품 재료 조달</a:t>
          </a:r>
          <a:endParaRPr lang="ko-KR" altLang="en-US" dirty="0"/>
        </a:p>
      </dgm:t>
    </dgm:pt>
    <dgm:pt modelId="{5720EA01-786C-42E5-BD46-646BC850C7BF}" type="parTrans" cxnId="{A5FEF80E-2118-45C3-B9D4-EFEB3A68922D}">
      <dgm:prSet/>
      <dgm:spPr/>
      <dgm:t>
        <a:bodyPr/>
        <a:lstStyle/>
        <a:p>
          <a:pPr latinLnBrk="1"/>
          <a:endParaRPr lang="ko-KR" altLang="en-US"/>
        </a:p>
      </dgm:t>
    </dgm:pt>
    <dgm:pt modelId="{8A27A51C-1399-4C74-BF77-58F68C28183F}" type="sibTrans" cxnId="{A5FEF80E-2118-45C3-B9D4-EFEB3A68922D}">
      <dgm:prSet/>
      <dgm:spPr/>
      <dgm:t>
        <a:bodyPr/>
        <a:lstStyle/>
        <a:p>
          <a:pPr latinLnBrk="1"/>
          <a:endParaRPr lang="ko-KR" altLang="en-US"/>
        </a:p>
      </dgm:t>
    </dgm:pt>
    <dgm:pt modelId="{D1E7A547-2AA7-4034-8E1B-28CD5E00A23B}">
      <dgm:prSet phldrT="[텍스트]"/>
      <dgm:spPr/>
      <dgm:t>
        <a:bodyPr/>
        <a:lstStyle/>
        <a:p>
          <a:pPr latinLnBrk="1"/>
          <a:r>
            <a:rPr lang="en-US" altLang="ko-KR" dirty="0" smtClean="0"/>
            <a:t>3</a:t>
          </a:r>
          <a:r>
            <a:rPr lang="ko-KR" altLang="en-US" dirty="0" smtClean="0"/>
            <a:t>주차</a:t>
          </a:r>
          <a:endParaRPr lang="ko-KR" altLang="en-US" dirty="0"/>
        </a:p>
      </dgm:t>
    </dgm:pt>
    <dgm:pt modelId="{718AF224-C158-4CD5-9BA2-955F1A01D66F}" type="parTrans" cxnId="{E2A153C4-3083-4383-8CB3-9C3D18A1E6C3}">
      <dgm:prSet/>
      <dgm:spPr/>
      <dgm:t>
        <a:bodyPr/>
        <a:lstStyle/>
        <a:p>
          <a:pPr latinLnBrk="1"/>
          <a:endParaRPr lang="ko-KR" altLang="en-US"/>
        </a:p>
      </dgm:t>
    </dgm:pt>
    <dgm:pt modelId="{DB3DAF6D-DA7E-4B90-B6EE-7FBE81A076B6}" type="sibTrans" cxnId="{E2A153C4-3083-4383-8CB3-9C3D18A1E6C3}">
      <dgm:prSet/>
      <dgm:spPr/>
      <dgm:t>
        <a:bodyPr/>
        <a:lstStyle/>
        <a:p>
          <a:pPr latinLnBrk="1"/>
          <a:endParaRPr lang="ko-KR" altLang="en-US"/>
        </a:p>
      </dgm:t>
    </dgm:pt>
    <dgm:pt modelId="{A578C709-0160-4DE9-AFCD-0ACF9823AE89}">
      <dgm:prSet phldrT="[텍스트]"/>
      <dgm:spPr/>
      <dgm:t>
        <a:bodyPr/>
        <a:lstStyle/>
        <a:p>
          <a:pPr latinLnBrk="1"/>
          <a:r>
            <a:rPr lang="ko-KR" altLang="en-US" dirty="0" smtClean="0"/>
            <a:t>외형 제작</a:t>
          </a:r>
          <a:endParaRPr lang="ko-KR" altLang="en-US" dirty="0"/>
        </a:p>
      </dgm:t>
    </dgm:pt>
    <dgm:pt modelId="{ECED55E9-A55D-4EEE-8518-49B15091F0AF}" type="parTrans" cxnId="{C0867BB5-2327-4E0C-835C-ED1824140E3E}">
      <dgm:prSet/>
      <dgm:spPr/>
      <dgm:t>
        <a:bodyPr/>
        <a:lstStyle/>
        <a:p>
          <a:pPr latinLnBrk="1"/>
          <a:endParaRPr lang="ko-KR" altLang="en-US"/>
        </a:p>
      </dgm:t>
    </dgm:pt>
    <dgm:pt modelId="{36D98039-F4A9-41D4-90C5-CD2EC11F609F}" type="sibTrans" cxnId="{C0867BB5-2327-4E0C-835C-ED1824140E3E}">
      <dgm:prSet/>
      <dgm:spPr/>
      <dgm:t>
        <a:bodyPr/>
        <a:lstStyle/>
        <a:p>
          <a:pPr latinLnBrk="1"/>
          <a:endParaRPr lang="ko-KR" altLang="en-US"/>
        </a:p>
      </dgm:t>
    </dgm:pt>
    <dgm:pt modelId="{149BB275-81E6-4505-A9B4-5EA4ADE1ECD0}">
      <dgm:prSet phldrT="[텍스트]"/>
      <dgm:spPr/>
      <dgm:t>
        <a:bodyPr/>
        <a:lstStyle/>
        <a:p>
          <a:pPr latinLnBrk="1"/>
          <a:r>
            <a:rPr lang="ko-KR" altLang="en-US" dirty="0" smtClean="0"/>
            <a:t>프레임 제작 완료</a:t>
          </a:r>
          <a:r>
            <a:rPr lang="en-US" altLang="ko-KR" dirty="0" smtClean="0"/>
            <a:t>			</a:t>
          </a:r>
          <a:endParaRPr lang="ko-KR" altLang="en-US" dirty="0"/>
        </a:p>
      </dgm:t>
    </dgm:pt>
    <dgm:pt modelId="{C2034A80-DCF6-466C-8941-40E9A88DF73E}" type="parTrans" cxnId="{91EEF53F-2341-4B3F-B81E-CC0210E1F343}">
      <dgm:prSet/>
      <dgm:spPr/>
      <dgm:t>
        <a:bodyPr/>
        <a:lstStyle/>
        <a:p>
          <a:pPr latinLnBrk="1"/>
          <a:endParaRPr lang="ko-KR" altLang="en-US"/>
        </a:p>
      </dgm:t>
    </dgm:pt>
    <dgm:pt modelId="{E96DA554-1BDD-4D3E-A25E-8CB5B994A020}" type="sibTrans" cxnId="{91EEF53F-2341-4B3F-B81E-CC0210E1F343}">
      <dgm:prSet/>
      <dgm:spPr/>
      <dgm:t>
        <a:bodyPr/>
        <a:lstStyle/>
        <a:p>
          <a:pPr latinLnBrk="1"/>
          <a:endParaRPr lang="ko-KR" altLang="en-US"/>
        </a:p>
      </dgm:t>
    </dgm:pt>
    <dgm:pt modelId="{D0C6D9F1-66CE-4645-BCC5-9C267033AACC}">
      <dgm:prSet phldrT="[텍스트]"/>
      <dgm:spPr/>
      <dgm:t>
        <a:bodyPr/>
        <a:lstStyle/>
        <a:p>
          <a:pPr latinLnBrk="1"/>
          <a:r>
            <a:rPr lang="en-US" altLang="ko-KR" dirty="0" smtClean="0"/>
            <a:t>4</a:t>
          </a:r>
          <a:r>
            <a:rPr lang="ko-KR" altLang="en-US" dirty="0" smtClean="0"/>
            <a:t>주차</a:t>
          </a:r>
          <a:endParaRPr lang="ko-KR" altLang="en-US" dirty="0"/>
        </a:p>
      </dgm:t>
    </dgm:pt>
    <dgm:pt modelId="{38442C4D-4DAD-46DD-83DE-A34566C07505}" type="parTrans" cxnId="{861790B6-EDB9-4134-9396-650F168CAE37}">
      <dgm:prSet/>
      <dgm:spPr/>
      <dgm:t>
        <a:bodyPr/>
        <a:lstStyle/>
        <a:p>
          <a:pPr latinLnBrk="1"/>
          <a:endParaRPr lang="ko-KR" altLang="en-US"/>
        </a:p>
      </dgm:t>
    </dgm:pt>
    <dgm:pt modelId="{D8EDB268-CDE2-4BC6-9442-8C9F70B991BE}" type="sibTrans" cxnId="{861790B6-EDB9-4134-9396-650F168CAE37}">
      <dgm:prSet/>
      <dgm:spPr/>
      <dgm:t>
        <a:bodyPr/>
        <a:lstStyle/>
        <a:p>
          <a:pPr latinLnBrk="1"/>
          <a:endParaRPr lang="ko-KR" altLang="en-US"/>
        </a:p>
      </dgm:t>
    </dgm:pt>
    <dgm:pt modelId="{FCF565AC-0211-405C-A269-D5A401D44FF8}">
      <dgm:prSet phldrT="[텍스트]"/>
      <dgm:spPr/>
      <dgm:t>
        <a:bodyPr/>
        <a:lstStyle/>
        <a:p>
          <a:pPr latinLnBrk="1"/>
          <a:r>
            <a:rPr lang="ko-KR" altLang="en-US" dirty="0" smtClean="0"/>
            <a:t>코딩 시작</a:t>
          </a:r>
          <a:endParaRPr lang="ko-KR" altLang="en-US" dirty="0"/>
        </a:p>
      </dgm:t>
    </dgm:pt>
    <dgm:pt modelId="{D864F2A5-5798-4BB7-A30D-F9D660E1BA52}" type="parTrans" cxnId="{9224658C-FFA5-49AF-BB1E-AC889D5DC70A}">
      <dgm:prSet/>
      <dgm:spPr/>
      <dgm:t>
        <a:bodyPr/>
        <a:lstStyle/>
        <a:p>
          <a:pPr latinLnBrk="1"/>
          <a:endParaRPr lang="ko-KR" altLang="en-US"/>
        </a:p>
      </dgm:t>
    </dgm:pt>
    <dgm:pt modelId="{9CE2E207-9EC6-4FC3-831B-AD556DF0A490}" type="sibTrans" cxnId="{9224658C-FFA5-49AF-BB1E-AC889D5DC70A}">
      <dgm:prSet/>
      <dgm:spPr/>
      <dgm:t>
        <a:bodyPr/>
        <a:lstStyle/>
        <a:p>
          <a:pPr latinLnBrk="1"/>
          <a:endParaRPr lang="ko-KR" altLang="en-US"/>
        </a:p>
      </dgm:t>
    </dgm:pt>
    <dgm:pt modelId="{09C8824C-98EE-48BB-BED1-BEFC17D31FCF}">
      <dgm:prSet phldrT="[텍스트]"/>
      <dgm:spPr/>
      <dgm:t>
        <a:bodyPr/>
        <a:lstStyle/>
        <a:p>
          <a:pPr latinLnBrk="1"/>
          <a:r>
            <a:rPr lang="ko-KR" altLang="en-US" dirty="0" smtClean="0"/>
            <a:t>엘리베이터 제작 돌입</a:t>
          </a:r>
          <a:endParaRPr lang="ko-KR" altLang="en-US" dirty="0"/>
        </a:p>
      </dgm:t>
    </dgm:pt>
    <dgm:pt modelId="{2189109E-FC2E-4CCD-864B-4A21903A38AD}" type="parTrans" cxnId="{8B244370-A24D-49ED-8247-C52F882D18AB}">
      <dgm:prSet/>
      <dgm:spPr/>
      <dgm:t>
        <a:bodyPr/>
        <a:lstStyle/>
        <a:p>
          <a:pPr latinLnBrk="1"/>
          <a:endParaRPr lang="ko-KR" altLang="en-US"/>
        </a:p>
      </dgm:t>
    </dgm:pt>
    <dgm:pt modelId="{179C1FA5-3F16-4161-8985-E1C80F616D92}" type="sibTrans" cxnId="{8B244370-A24D-49ED-8247-C52F882D18AB}">
      <dgm:prSet/>
      <dgm:spPr/>
      <dgm:t>
        <a:bodyPr/>
        <a:lstStyle/>
        <a:p>
          <a:pPr latinLnBrk="1"/>
          <a:endParaRPr lang="ko-KR" altLang="en-US"/>
        </a:p>
      </dgm:t>
    </dgm:pt>
    <dgm:pt modelId="{2F6D942C-90EB-4B2A-8A2F-F3F19D974ECB}" type="pres">
      <dgm:prSet presAssocID="{B245E427-216F-47F0-A5CA-94563568034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F0D6C36-279A-4C86-82F1-F1528DBBB4BE}" type="pres">
      <dgm:prSet presAssocID="{C43326F9-B80E-42AE-B557-C96855ED0D34}" presName="composite" presStyleCnt="0"/>
      <dgm:spPr/>
    </dgm:pt>
    <dgm:pt modelId="{D31E206E-81AF-4765-B7EE-FCA0DA323BFA}" type="pres">
      <dgm:prSet presAssocID="{C43326F9-B80E-42AE-B557-C96855ED0D34}" presName="imagSh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82DB0105-3DB3-4CCB-82C7-643B74326AA6}" type="pres">
      <dgm:prSet presAssocID="{C43326F9-B80E-42AE-B557-C96855ED0D34}" presName="tx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F21A36E-D01A-4F38-BE06-B4112FEA2AC1}" type="pres">
      <dgm:prSet presAssocID="{E8A2D024-62EA-4541-BF1C-9B0A699E4745}" presName="sibTrans" presStyleLbl="sibTrans2D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3F7D91F9-E505-4814-A5A8-DC90608CD82E}" type="pres">
      <dgm:prSet presAssocID="{E8A2D024-62EA-4541-BF1C-9B0A699E4745}" presName="connTx" presStyleLbl="sibTrans2D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02AC5AED-B0F7-44E3-B216-EB72EDF84702}" type="pres">
      <dgm:prSet presAssocID="{D1E7A547-2AA7-4034-8E1B-28CD5E00A23B}" presName="composite" presStyleCnt="0"/>
      <dgm:spPr/>
    </dgm:pt>
    <dgm:pt modelId="{1363A0E0-D98E-4959-8ADB-F36753717CF1}" type="pres">
      <dgm:prSet presAssocID="{D1E7A547-2AA7-4034-8E1B-28CD5E00A23B}" presName="imagSh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/>
        <a:lstStyle/>
        <a:p>
          <a:pPr latinLnBrk="1"/>
          <a:endParaRPr lang="ko-KR" altLang="en-US"/>
        </a:p>
      </dgm:t>
    </dgm:pt>
    <dgm:pt modelId="{8C4FDC2E-6CCB-42EC-9F92-1257056A1023}" type="pres">
      <dgm:prSet presAssocID="{D1E7A547-2AA7-4034-8E1B-28CD5E00A23B}" presName="tx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F247426-B523-4523-BE33-8AC9474E3A6B}" type="pres">
      <dgm:prSet presAssocID="{DB3DAF6D-DA7E-4B90-B6EE-7FBE81A076B6}" presName="sibTrans" presStyleLbl="sibTrans2D1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58F81A49-BB8A-4BA5-9A5E-5AF55D42B7BB}" type="pres">
      <dgm:prSet presAssocID="{DB3DAF6D-DA7E-4B90-B6EE-7FBE81A076B6}" presName="connTx" presStyleLbl="sibTrans2D1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9C3180A1-E082-47C2-AA89-DEB7B28D383C}" type="pres">
      <dgm:prSet presAssocID="{D0C6D9F1-66CE-4645-BCC5-9C267033AACC}" presName="composite" presStyleCnt="0"/>
      <dgm:spPr/>
    </dgm:pt>
    <dgm:pt modelId="{0A8864BA-C798-4679-A361-B940D48DA204}" type="pres">
      <dgm:prSet presAssocID="{D0C6D9F1-66CE-4645-BCC5-9C267033AACC}" presName="imagSh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F5C1EFDD-E1DE-46A4-8AD3-1382317703AD}" type="pres">
      <dgm:prSet presAssocID="{D0C6D9F1-66CE-4645-BCC5-9C267033AACC}" presName="tx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15F97EF6-288F-47F5-B08B-6C6E6F613A05}" type="presOf" srcId="{D1E7A547-2AA7-4034-8E1B-28CD5E00A23B}" destId="{8C4FDC2E-6CCB-42EC-9F92-1257056A1023}" srcOrd="0" destOrd="0" presId="urn:microsoft.com/office/officeart/2005/8/layout/hProcess10"/>
    <dgm:cxn modelId="{46D5A88A-BC65-4433-BD8A-614E7B5E9D64}" type="presOf" srcId="{A578C709-0160-4DE9-AFCD-0ACF9823AE89}" destId="{8C4FDC2E-6CCB-42EC-9F92-1257056A1023}" srcOrd="0" destOrd="1" presId="urn:microsoft.com/office/officeart/2005/8/layout/hProcess10"/>
    <dgm:cxn modelId="{91EEF53F-2341-4B3F-B81E-CC0210E1F343}" srcId="{D1E7A547-2AA7-4034-8E1B-28CD5E00A23B}" destId="{149BB275-81E6-4505-A9B4-5EA4ADE1ECD0}" srcOrd="1" destOrd="0" parTransId="{C2034A80-DCF6-466C-8941-40E9A88DF73E}" sibTransId="{E96DA554-1BDD-4D3E-A25E-8CB5B994A020}"/>
    <dgm:cxn modelId="{C0867BB5-2327-4E0C-835C-ED1824140E3E}" srcId="{D1E7A547-2AA7-4034-8E1B-28CD5E00A23B}" destId="{A578C709-0160-4DE9-AFCD-0ACF9823AE89}" srcOrd="0" destOrd="0" parTransId="{ECED55E9-A55D-4EEE-8518-49B15091F0AF}" sibTransId="{36D98039-F4A9-41D4-90C5-CD2EC11F609F}"/>
    <dgm:cxn modelId="{C2A74989-52C3-491C-8166-E94C21A65B9F}" type="presOf" srcId="{E8A2D024-62EA-4541-BF1C-9B0A699E4745}" destId="{0F21A36E-D01A-4F38-BE06-B4112FEA2AC1}" srcOrd="0" destOrd="0" presId="urn:microsoft.com/office/officeart/2005/8/layout/hProcess10"/>
    <dgm:cxn modelId="{7B13CD51-B44E-4FAD-9232-2D4D9656C73B}" type="presOf" srcId="{DB3DAF6D-DA7E-4B90-B6EE-7FBE81A076B6}" destId="{7F247426-B523-4523-BE33-8AC9474E3A6B}" srcOrd="0" destOrd="0" presId="urn:microsoft.com/office/officeart/2005/8/layout/hProcess10"/>
    <dgm:cxn modelId="{725B0690-F605-4CCB-8083-D6307E3DF66E}" type="presOf" srcId="{E8A2D024-62EA-4541-BF1C-9B0A699E4745}" destId="{3F7D91F9-E505-4814-A5A8-DC90608CD82E}" srcOrd="1" destOrd="0" presId="urn:microsoft.com/office/officeart/2005/8/layout/hProcess10"/>
    <dgm:cxn modelId="{D23CC458-6DD8-423D-B5FA-6042C7525FA0}" type="presOf" srcId="{149BB275-81E6-4505-A9B4-5EA4ADE1ECD0}" destId="{8C4FDC2E-6CCB-42EC-9F92-1257056A1023}" srcOrd="0" destOrd="2" presId="urn:microsoft.com/office/officeart/2005/8/layout/hProcess10"/>
    <dgm:cxn modelId="{800F21C0-357D-40BF-AEF9-465AD8809A58}" type="presOf" srcId="{DB3DAF6D-DA7E-4B90-B6EE-7FBE81A076B6}" destId="{58F81A49-BB8A-4BA5-9A5E-5AF55D42B7BB}" srcOrd="1" destOrd="0" presId="urn:microsoft.com/office/officeart/2005/8/layout/hProcess10"/>
    <dgm:cxn modelId="{42957CA3-B740-42B2-9EA3-2C5700A160FB}" type="presOf" srcId="{E2BC4334-48BA-4B40-AD11-AA32C714B349}" destId="{82DB0105-3DB3-4CCB-82C7-643B74326AA6}" srcOrd="0" destOrd="2" presId="urn:microsoft.com/office/officeart/2005/8/layout/hProcess10"/>
    <dgm:cxn modelId="{E2A153C4-3083-4383-8CB3-9C3D18A1E6C3}" srcId="{B245E427-216F-47F0-A5CA-945635680346}" destId="{D1E7A547-2AA7-4034-8E1B-28CD5E00A23B}" srcOrd="1" destOrd="0" parTransId="{718AF224-C158-4CD5-9BA2-955F1A01D66F}" sibTransId="{DB3DAF6D-DA7E-4B90-B6EE-7FBE81A076B6}"/>
    <dgm:cxn modelId="{E10C5896-8DC0-47E6-BDBF-AB71A78FCD74}" type="presOf" srcId="{B245E427-216F-47F0-A5CA-945635680346}" destId="{2F6D942C-90EB-4B2A-8A2F-F3F19D974ECB}" srcOrd="0" destOrd="0" presId="urn:microsoft.com/office/officeart/2005/8/layout/hProcess10"/>
    <dgm:cxn modelId="{51A8C63A-F77C-4EFF-9AE2-397BC67B3E7F}" type="presOf" srcId="{09C8824C-98EE-48BB-BED1-BEFC17D31FCF}" destId="{F5C1EFDD-E1DE-46A4-8AD3-1382317703AD}" srcOrd="0" destOrd="2" presId="urn:microsoft.com/office/officeart/2005/8/layout/hProcess10"/>
    <dgm:cxn modelId="{A5FEF80E-2118-45C3-B9D4-EFEB3A68922D}" srcId="{C43326F9-B80E-42AE-B557-C96855ED0D34}" destId="{E2BC4334-48BA-4B40-AD11-AA32C714B349}" srcOrd="1" destOrd="0" parTransId="{5720EA01-786C-42E5-BD46-646BC850C7BF}" sibTransId="{8A27A51C-1399-4C74-BF77-58F68C28183F}"/>
    <dgm:cxn modelId="{9224658C-FFA5-49AF-BB1E-AC889D5DC70A}" srcId="{D0C6D9F1-66CE-4645-BCC5-9C267033AACC}" destId="{FCF565AC-0211-405C-A269-D5A401D44FF8}" srcOrd="0" destOrd="0" parTransId="{D864F2A5-5798-4BB7-A30D-F9D660E1BA52}" sibTransId="{9CE2E207-9EC6-4FC3-831B-AD556DF0A490}"/>
    <dgm:cxn modelId="{861790B6-EDB9-4134-9396-650F168CAE37}" srcId="{B245E427-216F-47F0-A5CA-945635680346}" destId="{D0C6D9F1-66CE-4645-BCC5-9C267033AACC}" srcOrd="2" destOrd="0" parTransId="{38442C4D-4DAD-46DD-83DE-A34566C07505}" sibTransId="{D8EDB268-CDE2-4BC6-9442-8C9F70B991BE}"/>
    <dgm:cxn modelId="{12AE6E02-DCF8-4609-B52A-4061D236B4D0}" srcId="{C43326F9-B80E-42AE-B557-C96855ED0D34}" destId="{491C6866-A59B-4197-8EB3-5359EB0C8DD3}" srcOrd="0" destOrd="0" parTransId="{0EB77284-BB09-4654-88CC-F3988836814D}" sibTransId="{F014D3C3-7A71-4F97-9880-B2A94946002C}"/>
    <dgm:cxn modelId="{092FC68F-9339-4737-95E6-C6765266B35B}" type="presOf" srcId="{C43326F9-B80E-42AE-B557-C96855ED0D34}" destId="{82DB0105-3DB3-4CCB-82C7-643B74326AA6}" srcOrd="0" destOrd="0" presId="urn:microsoft.com/office/officeart/2005/8/layout/hProcess10"/>
    <dgm:cxn modelId="{EC3DC085-3D35-425D-A2E7-3A88262D96ED}" type="presOf" srcId="{491C6866-A59B-4197-8EB3-5359EB0C8DD3}" destId="{82DB0105-3DB3-4CCB-82C7-643B74326AA6}" srcOrd="0" destOrd="1" presId="urn:microsoft.com/office/officeart/2005/8/layout/hProcess10"/>
    <dgm:cxn modelId="{349D81D8-3EFE-4D62-8D24-5A22E8EC8B78}" srcId="{B245E427-216F-47F0-A5CA-945635680346}" destId="{C43326F9-B80E-42AE-B557-C96855ED0D34}" srcOrd="0" destOrd="0" parTransId="{9F3D81F8-F2BB-45C6-BB23-DE640FA0FA20}" sibTransId="{E8A2D024-62EA-4541-BF1C-9B0A699E4745}"/>
    <dgm:cxn modelId="{5C01FF7A-629E-41DA-B675-BB2E91F2897D}" type="presOf" srcId="{D0C6D9F1-66CE-4645-BCC5-9C267033AACC}" destId="{F5C1EFDD-E1DE-46A4-8AD3-1382317703AD}" srcOrd="0" destOrd="0" presId="urn:microsoft.com/office/officeart/2005/8/layout/hProcess10"/>
    <dgm:cxn modelId="{8B244370-A24D-49ED-8247-C52F882D18AB}" srcId="{D0C6D9F1-66CE-4645-BCC5-9C267033AACC}" destId="{09C8824C-98EE-48BB-BED1-BEFC17D31FCF}" srcOrd="1" destOrd="0" parTransId="{2189109E-FC2E-4CCD-864B-4A21903A38AD}" sibTransId="{179C1FA5-3F16-4161-8985-E1C80F616D92}"/>
    <dgm:cxn modelId="{F53A7193-4A5B-4C4A-B985-5C5CD4C94F9C}" type="presOf" srcId="{FCF565AC-0211-405C-A269-D5A401D44FF8}" destId="{F5C1EFDD-E1DE-46A4-8AD3-1382317703AD}" srcOrd="0" destOrd="1" presId="urn:microsoft.com/office/officeart/2005/8/layout/hProcess10"/>
    <dgm:cxn modelId="{71EA320E-B6C3-4F8D-AC43-AF613F916DD1}" type="presParOf" srcId="{2F6D942C-90EB-4B2A-8A2F-F3F19D974ECB}" destId="{8F0D6C36-279A-4C86-82F1-F1528DBBB4BE}" srcOrd="0" destOrd="0" presId="urn:microsoft.com/office/officeart/2005/8/layout/hProcess10"/>
    <dgm:cxn modelId="{30FA5850-3E9D-4E8D-AEC8-79923FB634CA}" type="presParOf" srcId="{8F0D6C36-279A-4C86-82F1-F1528DBBB4BE}" destId="{D31E206E-81AF-4765-B7EE-FCA0DA323BFA}" srcOrd="0" destOrd="0" presId="urn:microsoft.com/office/officeart/2005/8/layout/hProcess10"/>
    <dgm:cxn modelId="{3C1ACE8F-4098-48BB-9E7D-F5CE6298D941}" type="presParOf" srcId="{8F0D6C36-279A-4C86-82F1-F1528DBBB4BE}" destId="{82DB0105-3DB3-4CCB-82C7-643B74326AA6}" srcOrd="1" destOrd="0" presId="urn:microsoft.com/office/officeart/2005/8/layout/hProcess10"/>
    <dgm:cxn modelId="{10145244-C202-446B-BF7A-95AD66BA1B70}" type="presParOf" srcId="{2F6D942C-90EB-4B2A-8A2F-F3F19D974ECB}" destId="{0F21A36E-D01A-4F38-BE06-B4112FEA2AC1}" srcOrd="1" destOrd="0" presId="urn:microsoft.com/office/officeart/2005/8/layout/hProcess10"/>
    <dgm:cxn modelId="{8E715AE4-761D-4AA4-BAD6-977090995D72}" type="presParOf" srcId="{0F21A36E-D01A-4F38-BE06-B4112FEA2AC1}" destId="{3F7D91F9-E505-4814-A5A8-DC90608CD82E}" srcOrd="0" destOrd="0" presId="urn:microsoft.com/office/officeart/2005/8/layout/hProcess10"/>
    <dgm:cxn modelId="{ABD132C6-20C0-4536-902D-689F5EE6351A}" type="presParOf" srcId="{2F6D942C-90EB-4B2A-8A2F-F3F19D974ECB}" destId="{02AC5AED-B0F7-44E3-B216-EB72EDF84702}" srcOrd="2" destOrd="0" presId="urn:microsoft.com/office/officeart/2005/8/layout/hProcess10"/>
    <dgm:cxn modelId="{D2F5A08C-20E4-4FA3-A303-2D9D052F24E4}" type="presParOf" srcId="{02AC5AED-B0F7-44E3-B216-EB72EDF84702}" destId="{1363A0E0-D98E-4959-8ADB-F36753717CF1}" srcOrd="0" destOrd="0" presId="urn:microsoft.com/office/officeart/2005/8/layout/hProcess10"/>
    <dgm:cxn modelId="{D37B7866-31F6-4D28-B300-8622BB25A6DF}" type="presParOf" srcId="{02AC5AED-B0F7-44E3-B216-EB72EDF84702}" destId="{8C4FDC2E-6CCB-42EC-9F92-1257056A1023}" srcOrd="1" destOrd="0" presId="urn:microsoft.com/office/officeart/2005/8/layout/hProcess10"/>
    <dgm:cxn modelId="{13522F2B-D260-455D-9EED-68E9E3D5BD78}" type="presParOf" srcId="{2F6D942C-90EB-4B2A-8A2F-F3F19D974ECB}" destId="{7F247426-B523-4523-BE33-8AC9474E3A6B}" srcOrd="3" destOrd="0" presId="urn:microsoft.com/office/officeart/2005/8/layout/hProcess10"/>
    <dgm:cxn modelId="{CF115352-DF14-4995-86C5-96F53A8AF59A}" type="presParOf" srcId="{7F247426-B523-4523-BE33-8AC9474E3A6B}" destId="{58F81A49-BB8A-4BA5-9A5E-5AF55D42B7BB}" srcOrd="0" destOrd="0" presId="urn:microsoft.com/office/officeart/2005/8/layout/hProcess10"/>
    <dgm:cxn modelId="{8CA665CA-0A21-44FE-B836-533AF3D3FAC1}" type="presParOf" srcId="{2F6D942C-90EB-4B2A-8A2F-F3F19D974ECB}" destId="{9C3180A1-E082-47C2-AA89-DEB7B28D383C}" srcOrd="4" destOrd="0" presId="urn:microsoft.com/office/officeart/2005/8/layout/hProcess10"/>
    <dgm:cxn modelId="{89B48E43-42FE-42C6-A740-08FADA6D09D6}" type="presParOf" srcId="{9C3180A1-E082-47C2-AA89-DEB7B28D383C}" destId="{0A8864BA-C798-4679-A361-B940D48DA204}" srcOrd="0" destOrd="0" presId="urn:microsoft.com/office/officeart/2005/8/layout/hProcess10"/>
    <dgm:cxn modelId="{1FAA2781-1A74-4522-8D97-83084A35BB36}" type="presParOf" srcId="{9C3180A1-E082-47C2-AA89-DEB7B28D383C}" destId="{F5C1EFDD-E1DE-46A4-8AD3-1382317703AD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06FC34-75F3-47EE-BE77-0762852755A7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E693479A-40DE-4EEE-96A5-ED213DDC5289}">
      <dgm:prSet phldrT="[텍스트]"/>
      <dgm:spPr/>
      <dgm:t>
        <a:bodyPr/>
        <a:lstStyle/>
        <a:p>
          <a:pPr latinLnBrk="1"/>
          <a:r>
            <a:rPr lang="ko-KR" altLang="en-US" dirty="0" smtClean="0"/>
            <a:t>재료 수급에 차질을 겪음</a:t>
          </a:r>
          <a:endParaRPr lang="ko-KR" altLang="en-US" dirty="0"/>
        </a:p>
      </dgm:t>
    </dgm:pt>
    <dgm:pt modelId="{7D777883-2382-4748-A76B-65E3E25F6F5C}" type="parTrans" cxnId="{ACF15A4F-3254-4FE6-B5AE-54763B377979}">
      <dgm:prSet/>
      <dgm:spPr/>
      <dgm:t>
        <a:bodyPr/>
        <a:lstStyle/>
        <a:p>
          <a:pPr latinLnBrk="1"/>
          <a:endParaRPr lang="ko-KR" altLang="en-US"/>
        </a:p>
      </dgm:t>
    </dgm:pt>
    <dgm:pt modelId="{039DD1CF-3B93-4689-8C2D-267E97FFCB91}" type="sibTrans" cxnId="{ACF15A4F-3254-4FE6-B5AE-54763B377979}">
      <dgm:prSet/>
      <dgm:spPr/>
      <dgm:t>
        <a:bodyPr/>
        <a:lstStyle/>
        <a:p>
          <a:pPr latinLnBrk="1"/>
          <a:endParaRPr lang="ko-KR" altLang="en-US"/>
        </a:p>
      </dgm:t>
    </dgm:pt>
    <dgm:pt modelId="{F993724F-A741-476D-BA33-1935A125F61A}">
      <dgm:prSet phldrT="[텍스트]"/>
      <dgm:spPr/>
      <dgm:t>
        <a:bodyPr/>
        <a:lstStyle/>
        <a:p>
          <a:pPr latinLnBrk="1"/>
          <a:r>
            <a:rPr lang="en-US" altLang="ko-KR" dirty="0" smtClean="0"/>
            <a:t>W135 </a:t>
          </a:r>
          <a:r>
            <a:rPr lang="ko-KR" altLang="en-US" dirty="0" err="1" smtClean="0"/>
            <a:t>홀센서</a:t>
          </a:r>
          <a:r>
            <a:rPr lang="ko-KR" altLang="en-US" dirty="0" smtClean="0"/>
            <a:t> 작동 오류 </a:t>
          </a:r>
          <a:r>
            <a:rPr lang="en-US" altLang="ko-KR" dirty="0" smtClean="0"/>
            <a:t>– A04E </a:t>
          </a:r>
          <a:r>
            <a:rPr lang="ko-KR" altLang="en-US" dirty="0" err="1" smtClean="0"/>
            <a:t>홀센서</a:t>
          </a:r>
          <a:r>
            <a:rPr lang="ko-KR" altLang="en-US" dirty="0" smtClean="0"/>
            <a:t> 구매</a:t>
          </a:r>
          <a:endParaRPr lang="ko-KR" altLang="en-US" dirty="0"/>
        </a:p>
      </dgm:t>
    </dgm:pt>
    <dgm:pt modelId="{62BD12E6-7E8E-45F2-A604-7B6FC9D73CC8}" type="parTrans" cxnId="{62FE78BF-31FC-4236-AA98-B31EF81A0690}">
      <dgm:prSet/>
      <dgm:spPr/>
      <dgm:t>
        <a:bodyPr/>
        <a:lstStyle/>
        <a:p>
          <a:pPr latinLnBrk="1"/>
          <a:endParaRPr lang="ko-KR" altLang="en-US"/>
        </a:p>
      </dgm:t>
    </dgm:pt>
    <dgm:pt modelId="{2E2A463E-838B-42F4-8267-2F6158C0C1AB}" type="sibTrans" cxnId="{62FE78BF-31FC-4236-AA98-B31EF81A0690}">
      <dgm:prSet/>
      <dgm:spPr/>
      <dgm:t>
        <a:bodyPr/>
        <a:lstStyle/>
        <a:p>
          <a:pPr latinLnBrk="1"/>
          <a:endParaRPr lang="ko-KR" altLang="en-US"/>
        </a:p>
      </dgm:t>
    </dgm:pt>
    <dgm:pt modelId="{62875531-3A53-4672-A9A1-3E0892FEE0E0}">
      <dgm:prSet phldrT="[텍스트]"/>
      <dgm:spPr/>
      <dgm:t>
        <a:bodyPr/>
        <a:lstStyle/>
        <a:p>
          <a:pPr latinLnBrk="1"/>
          <a:r>
            <a:rPr lang="en-US" altLang="ko-KR" dirty="0" smtClean="0"/>
            <a:t>LCD </a:t>
          </a:r>
          <a:r>
            <a:rPr lang="ko-KR" altLang="en-US" dirty="0" smtClean="0"/>
            <a:t>표기 오류</a:t>
          </a:r>
          <a:r>
            <a:rPr lang="en-US" altLang="ko-KR" dirty="0" smtClean="0"/>
            <a:t>	</a:t>
          </a:r>
          <a:endParaRPr lang="ko-KR" altLang="en-US" dirty="0"/>
        </a:p>
      </dgm:t>
    </dgm:pt>
    <dgm:pt modelId="{77AB50B0-E949-40BE-9350-94A290A70E03}" type="parTrans" cxnId="{E4CC378F-26A9-4658-B28B-F28EF451D346}">
      <dgm:prSet/>
      <dgm:spPr/>
      <dgm:t>
        <a:bodyPr/>
        <a:lstStyle/>
        <a:p>
          <a:pPr latinLnBrk="1"/>
          <a:endParaRPr lang="ko-KR" altLang="en-US"/>
        </a:p>
      </dgm:t>
    </dgm:pt>
    <dgm:pt modelId="{8523FD57-6A87-4A17-AE81-8685C9A9A118}" type="sibTrans" cxnId="{E4CC378F-26A9-4658-B28B-F28EF451D346}">
      <dgm:prSet/>
      <dgm:spPr/>
      <dgm:t>
        <a:bodyPr/>
        <a:lstStyle/>
        <a:p>
          <a:pPr latinLnBrk="1"/>
          <a:endParaRPr lang="ko-KR" altLang="en-US"/>
        </a:p>
      </dgm:t>
    </dgm:pt>
    <dgm:pt modelId="{15B398EE-F4C5-463C-A26E-5222485318B5}">
      <dgm:prSet phldrT="[텍스트]"/>
      <dgm:spPr/>
      <dgm:t>
        <a:bodyPr/>
        <a:lstStyle/>
        <a:p>
          <a:pPr latinLnBrk="1"/>
          <a:r>
            <a:rPr lang="en-US" altLang="ko-KR" dirty="0" smtClean="0"/>
            <a:t>LCD </a:t>
          </a:r>
          <a:r>
            <a:rPr lang="ko-KR" altLang="en-US" dirty="0" err="1" smtClean="0"/>
            <a:t>출력시</a:t>
          </a:r>
          <a:r>
            <a:rPr lang="ko-KR" altLang="en-US" dirty="0" smtClean="0"/>
            <a:t> 글자가 깨지고 엘리베이터 </a:t>
          </a:r>
          <a:r>
            <a:rPr lang="ko-KR" altLang="en-US" dirty="0" err="1" smtClean="0"/>
            <a:t>정지시간이</a:t>
          </a:r>
          <a:r>
            <a:rPr lang="ko-KR" altLang="en-US" dirty="0" smtClean="0"/>
            <a:t> 지연되었음</a:t>
          </a:r>
          <a:endParaRPr lang="ko-KR" altLang="en-US" dirty="0"/>
        </a:p>
      </dgm:t>
    </dgm:pt>
    <dgm:pt modelId="{63D3B6F3-9A08-47BF-A350-583DDD8685A8}" type="parTrans" cxnId="{968639C0-3954-42CB-8EDA-84E610707B08}">
      <dgm:prSet/>
      <dgm:spPr/>
      <dgm:t>
        <a:bodyPr/>
        <a:lstStyle/>
        <a:p>
          <a:pPr latinLnBrk="1"/>
          <a:endParaRPr lang="ko-KR" altLang="en-US"/>
        </a:p>
      </dgm:t>
    </dgm:pt>
    <dgm:pt modelId="{9525225A-2BDE-419F-BFD2-B483A9D92273}" type="sibTrans" cxnId="{968639C0-3954-42CB-8EDA-84E610707B08}">
      <dgm:prSet/>
      <dgm:spPr/>
      <dgm:t>
        <a:bodyPr/>
        <a:lstStyle/>
        <a:p>
          <a:pPr latinLnBrk="1"/>
          <a:endParaRPr lang="ko-KR" altLang="en-US"/>
        </a:p>
      </dgm:t>
    </dgm:pt>
    <dgm:pt modelId="{4762485D-E76D-4DAE-A460-6E1CE5AD9F10}">
      <dgm:prSet phldrT="[텍스트]"/>
      <dgm:spPr/>
      <dgm:t>
        <a:bodyPr/>
        <a:lstStyle/>
        <a:p>
          <a:pPr latinLnBrk="1"/>
          <a:r>
            <a:rPr lang="ko-KR" altLang="en-US" dirty="0" smtClean="0"/>
            <a:t>코딩 오류</a:t>
          </a:r>
          <a:endParaRPr lang="ko-KR" altLang="en-US" dirty="0"/>
        </a:p>
      </dgm:t>
    </dgm:pt>
    <dgm:pt modelId="{8CDBBE50-7ADB-4089-80A7-7F42ABF4C9AE}" type="parTrans" cxnId="{DE62F271-403C-47F1-96A4-9CEE9400AD5B}">
      <dgm:prSet/>
      <dgm:spPr/>
      <dgm:t>
        <a:bodyPr/>
        <a:lstStyle/>
        <a:p>
          <a:pPr latinLnBrk="1"/>
          <a:endParaRPr lang="ko-KR" altLang="en-US"/>
        </a:p>
      </dgm:t>
    </dgm:pt>
    <dgm:pt modelId="{75CF6188-36A3-430C-B928-5FC6303D2F27}" type="sibTrans" cxnId="{DE62F271-403C-47F1-96A4-9CEE9400AD5B}">
      <dgm:prSet/>
      <dgm:spPr/>
      <dgm:t>
        <a:bodyPr/>
        <a:lstStyle/>
        <a:p>
          <a:pPr latinLnBrk="1"/>
          <a:endParaRPr lang="ko-KR" altLang="en-US"/>
        </a:p>
      </dgm:t>
    </dgm:pt>
    <dgm:pt modelId="{E29FC57E-E313-463E-978E-52B4C781F82D}">
      <dgm:prSet phldrT="[텍스트]"/>
      <dgm:spPr/>
      <dgm:t>
        <a:bodyPr/>
        <a:lstStyle/>
        <a:p>
          <a:pPr latinLnBrk="1"/>
          <a:r>
            <a:rPr lang="ko-KR" altLang="en-US" dirty="0" smtClean="0"/>
            <a:t>미처 발견하지못한 </a:t>
          </a:r>
          <a:r>
            <a:rPr lang="ko-KR" altLang="en-US" dirty="0" err="1" smtClean="0"/>
            <a:t>헤더파일</a:t>
          </a:r>
          <a:r>
            <a:rPr lang="ko-KR" altLang="en-US" dirty="0" smtClean="0"/>
            <a:t> 오류와 자잘한 충돌 및 오류가 많았음</a:t>
          </a:r>
          <a:endParaRPr lang="ko-KR" altLang="en-US" dirty="0"/>
        </a:p>
      </dgm:t>
    </dgm:pt>
    <dgm:pt modelId="{4B9A74DB-E500-479A-AECE-BE52CE374E3E}" type="parTrans" cxnId="{9F03601B-B15E-4A25-8A37-F8D0D99182AE}">
      <dgm:prSet/>
      <dgm:spPr/>
      <dgm:t>
        <a:bodyPr/>
        <a:lstStyle/>
        <a:p>
          <a:pPr latinLnBrk="1"/>
          <a:endParaRPr lang="ko-KR" altLang="en-US"/>
        </a:p>
      </dgm:t>
    </dgm:pt>
    <dgm:pt modelId="{144BC373-5AAC-42AE-B35B-761801D1AA4C}" type="sibTrans" cxnId="{9F03601B-B15E-4A25-8A37-F8D0D99182AE}">
      <dgm:prSet/>
      <dgm:spPr/>
      <dgm:t>
        <a:bodyPr/>
        <a:lstStyle/>
        <a:p>
          <a:pPr latinLnBrk="1"/>
          <a:endParaRPr lang="ko-KR" altLang="en-US"/>
        </a:p>
      </dgm:t>
    </dgm:pt>
    <dgm:pt modelId="{4DEA54F1-8D6B-4EAF-953D-7B9376F1A7F7}" type="pres">
      <dgm:prSet presAssocID="{1D06FC34-75F3-47EE-BE77-0762852755A7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5213EF9-1C5D-4EB5-B802-3C10FA42DB6E}" type="pres">
      <dgm:prSet presAssocID="{E693479A-40DE-4EEE-96A5-ED213DDC5289}" presName="parenttextcomposite" presStyleCnt="0"/>
      <dgm:spPr/>
    </dgm:pt>
    <dgm:pt modelId="{48B48EBA-9380-4D38-BD92-10C66D43BCDF}" type="pres">
      <dgm:prSet presAssocID="{E693479A-40DE-4EEE-96A5-ED213DDC5289}" presName="parenttext" presStyleLbl="revTx" presStyleIdx="0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9CEF66F-E064-4682-A262-6949BBC3ABED}" type="pres">
      <dgm:prSet presAssocID="{E693479A-40DE-4EEE-96A5-ED213DDC5289}" presName="composite" presStyleCnt="0"/>
      <dgm:spPr/>
    </dgm:pt>
    <dgm:pt modelId="{F8537761-A914-426B-934E-A809DCAFAEEC}" type="pres">
      <dgm:prSet presAssocID="{E693479A-40DE-4EEE-96A5-ED213DDC5289}" presName="chevron1" presStyleLbl="alignNode1" presStyleIdx="0" presStyleCnt="21"/>
      <dgm:spPr/>
    </dgm:pt>
    <dgm:pt modelId="{A606461C-24F5-457B-B92E-1C218D89D2F7}" type="pres">
      <dgm:prSet presAssocID="{E693479A-40DE-4EEE-96A5-ED213DDC5289}" presName="chevron2" presStyleLbl="alignNode1" presStyleIdx="1" presStyleCnt="21"/>
      <dgm:spPr/>
    </dgm:pt>
    <dgm:pt modelId="{B4760E94-FFCC-4B0E-B510-071D621FE6C9}" type="pres">
      <dgm:prSet presAssocID="{E693479A-40DE-4EEE-96A5-ED213DDC5289}" presName="chevron3" presStyleLbl="alignNode1" presStyleIdx="2" presStyleCnt="21"/>
      <dgm:spPr/>
    </dgm:pt>
    <dgm:pt modelId="{C23BD1FD-C38C-47AB-87E3-9897D683097F}" type="pres">
      <dgm:prSet presAssocID="{E693479A-40DE-4EEE-96A5-ED213DDC5289}" presName="chevron4" presStyleLbl="alignNode1" presStyleIdx="3" presStyleCnt="21"/>
      <dgm:spPr/>
    </dgm:pt>
    <dgm:pt modelId="{FD19EBA1-A26B-4142-9FBB-379BEE9DE008}" type="pres">
      <dgm:prSet presAssocID="{E693479A-40DE-4EEE-96A5-ED213DDC5289}" presName="chevron5" presStyleLbl="alignNode1" presStyleIdx="4" presStyleCnt="21"/>
      <dgm:spPr/>
    </dgm:pt>
    <dgm:pt modelId="{CD2FB44C-00F4-4605-8EB2-AB5A544DBD73}" type="pres">
      <dgm:prSet presAssocID="{E693479A-40DE-4EEE-96A5-ED213DDC5289}" presName="chevron6" presStyleLbl="alignNode1" presStyleIdx="5" presStyleCnt="21"/>
      <dgm:spPr/>
    </dgm:pt>
    <dgm:pt modelId="{8164DB2A-E2EF-4D55-8AC4-0F72C51C00E1}" type="pres">
      <dgm:prSet presAssocID="{E693479A-40DE-4EEE-96A5-ED213DDC5289}" presName="chevron7" presStyleLbl="alignNode1" presStyleIdx="6" presStyleCnt="21"/>
      <dgm:spPr/>
    </dgm:pt>
    <dgm:pt modelId="{0DE28520-E050-405B-BBD7-09C1F9CD63B6}" type="pres">
      <dgm:prSet presAssocID="{E693479A-40DE-4EEE-96A5-ED213DDC5289}" presName="childtext" presStyleLbl="solidFgAcc1" presStyleIdx="0" presStyleCnt="3" custScaleX="135912">
        <dgm:presLayoutVars>
          <dgm:chMax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BED18A1-0AF0-494A-9F7D-38094E430A17}" type="pres">
      <dgm:prSet presAssocID="{039DD1CF-3B93-4689-8C2D-267E97FFCB91}" presName="sibTrans" presStyleCnt="0"/>
      <dgm:spPr/>
    </dgm:pt>
    <dgm:pt modelId="{E4AD2518-5053-46C7-A7C8-8EE56B1F3269}" type="pres">
      <dgm:prSet presAssocID="{62875531-3A53-4672-A9A1-3E0892FEE0E0}" presName="parenttextcomposite" presStyleCnt="0"/>
      <dgm:spPr/>
    </dgm:pt>
    <dgm:pt modelId="{E8273E34-EC42-4F7C-A7C0-51E10BBC189A}" type="pres">
      <dgm:prSet presAssocID="{62875531-3A53-4672-A9A1-3E0892FEE0E0}" presName="parenttext" presStyleLbl="revTx" presStyleIdx="1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86CE8A6-F5AB-4F41-8BFF-4B5A34EFA94A}" type="pres">
      <dgm:prSet presAssocID="{62875531-3A53-4672-A9A1-3E0892FEE0E0}" presName="composite" presStyleCnt="0"/>
      <dgm:spPr/>
    </dgm:pt>
    <dgm:pt modelId="{3C2A7A33-4D55-40AF-8847-345798E923D2}" type="pres">
      <dgm:prSet presAssocID="{62875531-3A53-4672-A9A1-3E0892FEE0E0}" presName="chevron1" presStyleLbl="alignNode1" presStyleIdx="7" presStyleCnt="21"/>
      <dgm:spPr/>
    </dgm:pt>
    <dgm:pt modelId="{B29881BB-6026-41DA-9E6B-2E134B745127}" type="pres">
      <dgm:prSet presAssocID="{62875531-3A53-4672-A9A1-3E0892FEE0E0}" presName="chevron2" presStyleLbl="alignNode1" presStyleIdx="8" presStyleCnt="21"/>
      <dgm:spPr/>
    </dgm:pt>
    <dgm:pt modelId="{FDAC4185-CF4F-4B14-80C2-C6F087CC6294}" type="pres">
      <dgm:prSet presAssocID="{62875531-3A53-4672-A9A1-3E0892FEE0E0}" presName="chevron3" presStyleLbl="alignNode1" presStyleIdx="9" presStyleCnt="21"/>
      <dgm:spPr/>
    </dgm:pt>
    <dgm:pt modelId="{D57AA655-BFE2-4FD3-A848-C532ACB98D07}" type="pres">
      <dgm:prSet presAssocID="{62875531-3A53-4672-A9A1-3E0892FEE0E0}" presName="chevron4" presStyleLbl="alignNode1" presStyleIdx="10" presStyleCnt="21"/>
      <dgm:spPr/>
    </dgm:pt>
    <dgm:pt modelId="{489F51AA-F003-428D-8FB2-4FD9D0BA27C9}" type="pres">
      <dgm:prSet presAssocID="{62875531-3A53-4672-A9A1-3E0892FEE0E0}" presName="chevron5" presStyleLbl="alignNode1" presStyleIdx="11" presStyleCnt="21"/>
      <dgm:spPr/>
    </dgm:pt>
    <dgm:pt modelId="{0F8A6317-910E-426C-AE22-4FF90FA4179A}" type="pres">
      <dgm:prSet presAssocID="{62875531-3A53-4672-A9A1-3E0892FEE0E0}" presName="chevron6" presStyleLbl="alignNode1" presStyleIdx="12" presStyleCnt="21"/>
      <dgm:spPr/>
    </dgm:pt>
    <dgm:pt modelId="{03C40846-8D65-4EB0-B06D-4AE0A344FF79}" type="pres">
      <dgm:prSet presAssocID="{62875531-3A53-4672-A9A1-3E0892FEE0E0}" presName="chevron7" presStyleLbl="alignNode1" presStyleIdx="13" presStyleCnt="21"/>
      <dgm:spPr/>
    </dgm:pt>
    <dgm:pt modelId="{BAC15C4F-5379-4DA5-BBE8-10FB22F2BE1B}" type="pres">
      <dgm:prSet presAssocID="{62875531-3A53-4672-A9A1-3E0892FEE0E0}" presName="childtext" presStyleLbl="solidFgAcc1" presStyleIdx="1" presStyleCnt="3" custScaleX="135912">
        <dgm:presLayoutVars>
          <dgm:chMax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18CEC5-9006-4260-B143-049F9BACB15D}" type="pres">
      <dgm:prSet presAssocID="{8523FD57-6A87-4A17-AE81-8685C9A9A118}" presName="sibTrans" presStyleCnt="0"/>
      <dgm:spPr/>
    </dgm:pt>
    <dgm:pt modelId="{6CA2BBEF-F0A9-460D-B958-F1EA13380306}" type="pres">
      <dgm:prSet presAssocID="{4762485D-E76D-4DAE-A460-6E1CE5AD9F10}" presName="parenttextcomposite" presStyleCnt="0"/>
      <dgm:spPr/>
    </dgm:pt>
    <dgm:pt modelId="{058D7004-3151-4F53-8D1B-FB8850116F91}" type="pres">
      <dgm:prSet presAssocID="{4762485D-E76D-4DAE-A460-6E1CE5AD9F10}" presName="parenttext" presStyleLbl="revTx" presStyleIdx="2" presStyleCnt="3">
        <dgm:presLayoutVars>
          <dgm:chMax/>
          <dgm:chPref val="2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022FE89-8218-463C-842E-F6D91F27C6C1}" type="pres">
      <dgm:prSet presAssocID="{4762485D-E76D-4DAE-A460-6E1CE5AD9F10}" presName="composite" presStyleCnt="0"/>
      <dgm:spPr/>
    </dgm:pt>
    <dgm:pt modelId="{48E33A52-AE88-42A5-8471-4508D4D1CE22}" type="pres">
      <dgm:prSet presAssocID="{4762485D-E76D-4DAE-A460-6E1CE5AD9F10}" presName="chevron1" presStyleLbl="alignNode1" presStyleIdx="14" presStyleCnt="21"/>
      <dgm:spPr/>
    </dgm:pt>
    <dgm:pt modelId="{1C5B569E-2C8C-467B-B881-8431E93B6700}" type="pres">
      <dgm:prSet presAssocID="{4762485D-E76D-4DAE-A460-6E1CE5AD9F10}" presName="chevron2" presStyleLbl="alignNode1" presStyleIdx="15" presStyleCnt="21"/>
      <dgm:spPr/>
    </dgm:pt>
    <dgm:pt modelId="{96E42540-46E0-41E5-8026-3BB6A4FA20FF}" type="pres">
      <dgm:prSet presAssocID="{4762485D-E76D-4DAE-A460-6E1CE5AD9F10}" presName="chevron3" presStyleLbl="alignNode1" presStyleIdx="16" presStyleCnt="21"/>
      <dgm:spPr/>
    </dgm:pt>
    <dgm:pt modelId="{0359E5BD-6E1D-47A8-AF35-F34609FDF9ED}" type="pres">
      <dgm:prSet presAssocID="{4762485D-E76D-4DAE-A460-6E1CE5AD9F10}" presName="chevron4" presStyleLbl="alignNode1" presStyleIdx="17" presStyleCnt="21"/>
      <dgm:spPr/>
    </dgm:pt>
    <dgm:pt modelId="{7429F952-63E1-4992-95DC-4096B45ADC05}" type="pres">
      <dgm:prSet presAssocID="{4762485D-E76D-4DAE-A460-6E1CE5AD9F10}" presName="chevron5" presStyleLbl="alignNode1" presStyleIdx="18" presStyleCnt="21"/>
      <dgm:spPr/>
    </dgm:pt>
    <dgm:pt modelId="{92E25CB7-01D5-4966-A7B7-20120CB9EF31}" type="pres">
      <dgm:prSet presAssocID="{4762485D-E76D-4DAE-A460-6E1CE5AD9F10}" presName="chevron6" presStyleLbl="alignNode1" presStyleIdx="19" presStyleCnt="21"/>
      <dgm:spPr/>
    </dgm:pt>
    <dgm:pt modelId="{3118B223-2EDD-4221-806A-025BABEE6002}" type="pres">
      <dgm:prSet presAssocID="{4762485D-E76D-4DAE-A460-6E1CE5AD9F10}" presName="chevron7" presStyleLbl="alignNode1" presStyleIdx="20" presStyleCnt="21"/>
      <dgm:spPr/>
      <dgm:t>
        <a:bodyPr/>
        <a:lstStyle/>
        <a:p>
          <a:pPr latinLnBrk="1"/>
          <a:endParaRPr lang="ko-KR" altLang="en-US"/>
        </a:p>
      </dgm:t>
    </dgm:pt>
    <dgm:pt modelId="{4A661875-D9B3-4D1B-BD5B-5600A2CBE415}" type="pres">
      <dgm:prSet presAssocID="{4762485D-E76D-4DAE-A460-6E1CE5AD9F10}" presName="childtext" presStyleLbl="solidFgAcc1" presStyleIdx="2" presStyleCnt="3" custScaleX="135912">
        <dgm:presLayoutVars>
          <dgm:chMax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BFD9F5F3-5B80-4BE4-AB32-47F4F3F669D0}" type="presOf" srcId="{F993724F-A741-476D-BA33-1935A125F61A}" destId="{0DE28520-E050-405B-BBD7-09C1F9CD63B6}" srcOrd="0" destOrd="0" presId="urn:microsoft.com/office/officeart/2008/layout/VerticalAccentList"/>
    <dgm:cxn modelId="{38809FB6-F356-46F6-BB5C-DA42223C7C28}" type="presOf" srcId="{15B398EE-F4C5-463C-A26E-5222485318B5}" destId="{BAC15C4F-5379-4DA5-BBE8-10FB22F2BE1B}" srcOrd="0" destOrd="0" presId="urn:microsoft.com/office/officeart/2008/layout/VerticalAccentList"/>
    <dgm:cxn modelId="{967A9F05-B973-42E8-B3E5-03CDCEE326BE}" type="presOf" srcId="{62875531-3A53-4672-A9A1-3E0892FEE0E0}" destId="{E8273E34-EC42-4F7C-A7C0-51E10BBC189A}" srcOrd="0" destOrd="0" presId="urn:microsoft.com/office/officeart/2008/layout/VerticalAccentList"/>
    <dgm:cxn modelId="{62FE78BF-31FC-4236-AA98-B31EF81A0690}" srcId="{E693479A-40DE-4EEE-96A5-ED213DDC5289}" destId="{F993724F-A741-476D-BA33-1935A125F61A}" srcOrd="0" destOrd="0" parTransId="{62BD12E6-7E8E-45F2-A604-7B6FC9D73CC8}" sibTransId="{2E2A463E-838B-42F4-8267-2F6158C0C1AB}"/>
    <dgm:cxn modelId="{74BFE576-E446-4353-99A1-3E1677FFE7F4}" type="presOf" srcId="{E29FC57E-E313-463E-978E-52B4C781F82D}" destId="{4A661875-D9B3-4D1B-BD5B-5600A2CBE415}" srcOrd="0" destOrd="0" presId="urn:microsoft.com/office/officeart/2008/layout/VerticalAccentList"/>
    <dgm:cxn modelId="{E4CC378F-26A9-4658-B28B-F28EF451D346}" srcId="{1D06FC34-75F3-47EE-BE77-0762852755A7}" destId="{62875531-3A53-4672-A9A1-3E0892FEE0E0}" srcOrd="1" destOrd="0" parTransId="{77AB50B0-E949-40BE-9350-94A290A70E03}" sibTransId="{8523FD57-6A87-4A17-AE81-8685C9A9A118}"/>
    <dgm:cxn modelId="{6DA45467-839B-4D75-8EE3-0F3F4BCB6C5A}" type="presOf" srcId="{4762485D-E76D-4DAE-A460-6E1CE5AD9F10}" destId="{058D7004-3151-4F53-8D1B-FB8850116F91}" srcOrd="0" destOrd="0" presId="urn:microsoft.com/office/officeart/2008/layout/VerticalAccentList"/>
    <dgm:cxn modelId="{ACF15A4F-3254-4FE6-B5AE-54763B377979}" srcId="{1D06FC34-75F3-47EE-BE77-0762852755A7}" destId="{E693479A-40DE-4EEE-96A5-ED213DDC5289}" srcOrd="0" destOrd="0" parTransId="{7D777883-2382-4748-A76B-65E3E25F6F5C}" sibTransId="{039DD1CF-3B93-4689-8C2D-267E97FFCB91}"/>
    <dgm:cxn modelId="{968639C0-3954-42CB-8EDA-84E610707B08}" srcId="{62875531-3A53-4672-A9A1-3E0892FEE0E0}" destId="{15B398EE-F4C5-463C-A26E-5222485318B5}" srcOrd="0" destOrd="0" parTransId="{63D3B6F3-9A08-47BF-A350-583DDD8685A8}" sibTransId="{9525225A-2BDE-419F-BFD2-B483A9D92273}"/>
    <dgm:cxn modelId="{9F03601B-B15E-4A25-8A37-F8D0D99182AE}" srcId="{4762485D-E76D-4DAE-A460-6E1CE5AD9F10}" destId="{E29FC57E-E313-463E-978E-52B4C781F82D}" srcOrd="0" destOrd="0" parTransId="{4B9A74DB-E500-479A-AECE-BE52CE374E3E}" sibTransId="{144BC373-5AAC-42AE-B35B-761801D1AA4C}"/>
    <dgm:cxn modelId="{DE62F271-403C-47F1-96A4-9CEE9400AD5B}" srcId="{1D06FC34-75F3-47EE-BE77-0762852755A7}" destId="{4762485D-E76D-4DAE-A460-6E1CE5AD9F10}" srcOrd="2" destOrd="0" parTransId="{8CDBBE50-7ADB-4089-80A7-7F42ABF4C9AE}" sibTransId="{75CF6188-36A3-430C-B928-5FC6303D2F27}"/>
    <dgm:cxn modelId="{C3B406DD-945D-407E-99E2-28891F4963EB}" type="presOf" srcId="{1D06FC34-75F3-47EE-BE77-0762852755A7}" destId="{4DEA54F1-8D6B-4EAF-953D-7B9376F1A7F7}" srcOrd="0" destOrd="0" presId="urn:microsoft.com/office/officeart/2008/layout/VerticalAccentList"/>
    <dgm:cxn modelId="{90256A15-58E9-40AE-9DF7-1B43C915D0AF}" type="presOf" srcId="{E693479A-40DE-4EEE-96A5-ED213DDC5289}" destId="{48B48EBA-9380-4D38-BD92-10C66D43BCDF}" srcOrd="0" destOrd="0" presId="urn:microsoft.com/office/officeart/2008/layout/VerticalAccentList"/>
    <dgm:cxn modelId="{1BB27BCE-9E43-4327-91BA-D38C4B2564EC}" type="presParOf" srcId="{4DEA54F1-8D6B-4EAF-953D-7B9376F1A7F7}" destId="{B5213EF9-1C5D-4EB5-B802-3C10FA42DB6E}" srcOrd="0" destOrd="0" presId="urn:microsoft.com/office/officeart/2008/layout/VerticalAccentList"/>
    <dgm:cxn modelId="{4CCC568E-42C8-4378-9DB9-EEA946496921}" type="presParOf" srcId="{B5213EF9-1C5D-4EB5-B802-3C10FA42DB6E}" destId="{48B48EBA-9380-4D38-BD92-10C66D43BCDF}" srcOrd="0" destOrd="0" presId="urn:microsoft.com/office/officeart/2008/layout/VerticalAccentList"/>
    <dgm:cxn modelId="{466E2BE3-39C7-4B71-9F18-26A893842782}" type="presParOf" srcId="{4DEA54F1-8D6B-4EAF-953D-7B9376F1A7F7}" destId="{B9CEF66F-E064-4682-A262-6949BBC3ABED}" srcOrd="1" destOrd="0" presId="urn:microsoft.com/office/officeart/2008/layout/VerticalAccentList"/>
    <dgm:cxn modelId="{DB063676-75BF-469D-8E30-E56518F15F7E}" type="presParOf" srcId="{B9CEF66F-E064-4682-A262-6949BBC3ABED}" destId="{F8537761-A914-426B-934E-A809DCAFAEEC}" srcOrd="0" destOrd="0" presId="urn:microsoft.com/office/officeart/2008/layout/VerticalAccentList"/>
    <dgm:cxn modelId="{7BD96ABB-747B-4519-8CEE-47B0BCA5B901}" type="presParOf" srcId="{B9CEF66F-E064-4682-A262-6949BBC3ABED}" destId="{A606461C-24F5-457B-B92E-1C218D89D2F7}" srcOrd="1" destOrd="0" presId="urn:microsoft.com/office/officeart/2008/layout/VerticalAccentList"/>
    <dgm:cxn modelId="{C1393313-55EF-4483-9323-D31FC30FAFBE}" type="presParOf" srcId="{B9CEF66F-E064-4682-A262-6949BBC3ABED}" destId="{B4760E94-FFCC-4B0E-B510-071D621FE6C9}" srcOrd="2" destOrd="0" presId="urn:microsoft.com/office/officeart/2008/layout/VerticalAccentList"/>
    <dgm:cxn modelId="{D9000A07-A57E-45BB-ABB7-9D9CBDFF3F65}" type="presParOf" srcId="{B9CEF66F-E064-4682-A262-6949BBC3ABED}" destId="{C23BD1FD-C38C-47AB-87E3-9897D683097F}" srcOrd="3" destOrd="0" presId="urn:microsoft.com/office/officeart/2008/layout/VerticalAccentList"/>
    <dgm:cxn modelId="{25B10362-926B-40B4-8876-434192AA70A6}" type="presParOf" srcId="{B9CEF66F-E064-4682-A262-6949BBC3ABED}" destId="{FD19EBA1-A26B-4142-9FBB-379BEE9DE008}" srcOrd="4" destOrd="0" presId="urn:microsoft.com/office/officeart/2008/layout/VerticalAccentList"/>
    <dgm:cxn modelId="{363BCBEE-F2E9-47D7-B2F0-6DD1A56C2244}" type="presParOf" srcId="{B9CEF66F-E064-4682-A262-6949BBC3ABED}" destId="{CD2FB44C-00F4-4605-8EB2-AB5A544DBD73}" srcOrd="5" destOrd="0" presId="urn:microsoft.com/office/officeart/2008/layout/VerticalAccentList"/>
    <dgm:cxn modelId="{E891EFA1-16EC-4C14-9B81-5B16D7099CF1}" type="presParOf" srcId="{B9CEF66F-E064-4682-A262-6949BBC3ABED}" destId="{8164DB2A-E2EF-4D55-8AC4-0F72C51C00E1}" srcOrd="6" destOrd="0" presId="urn:microsoft.com/office/officeart/2008/layout/VerticalAccentList"/>
    <dgm:cxn modelId="{6CA535E8-12CE-4237-AE7F-6717ABB40E23}" type="presParOf" srcId="{B9CEF66F-E064-4682-A262-6949BBC3ABED}" destId="{0DE28520-E050-405B-BBD7-09C1F9CD63B6}" srcOrd="7" destOrd="0" presId="urn:microsoft.com/office/officeart/2008/layout/VerticalAccentList"/>
    <dgm:cxn modelId="{48C9BB99-DC1E-4C47-8030-6B6CEF9AE199}" type="presParOf" srcId="{4DEA54F1-8D6B-4EAF-953D-7B9376F1A7F7}" destId="{BBED18A1-0AF0-494A-9F7D-38094E430A17}" srcOrd="2" destOrd="0" presId="urn:microsoft.com/office/officeart/2008/layout/VerticalAccentList"/>
    <dgm:cxn modelId="{2D49CCCA-0A24-4E70-A34F-AE68EA435ADF}" type="presParOf" srcId="{4DEA54F1-8D6B-4EAF-953D-7B9376F1A7F7}" destId="{E4AD2518-5053-46C7-A7C8-8EE56B1F3269}" srcOrd="3" destOrd="0" presId="urn:microsoft.com/office/officeart/2008/layout/VerticalAccentList"/>
    <dgm:cxn modelId="{9C4C7D92-05AA-4E5D-958E-D664B5E5F0DE}" type="presParOf" srcId="{E4AD2518-5053-46C7-A7C8-8EE56B1F3269}" destId="{E8273E34-EC42-4F7C-A7C0-51E10BBC189A}" srcOrd="0" destOrd="0" presId="urn:microsoft.com/office/officeart/2008/layout/VerticalAccentList"/>
    <dgm:cxn modelId="{9DF84422-8CCF-4B4B-A7A6-F984981BB6E6}" type="presParOf" srcId="{4DEA54F1-8D6B-4EAF-953D-7B9376F1A7F7}" destId="{386CE8A6-F5AB-4F41-8BFF-4B5A34EFA94A}" srcOrd="4" destOrd="0" presId="urn:microsoft.com/office/officeart/2008/layout/VerticalAccentList"/>
    <dgm:cxn modelId="{A7B34CDD-F6B0-4A7D-8D5E-68673D9F6C02}" type="presParOf" srcId="{386CE8A6-F5AB-4F41-8BFF-4B5A34EFA94A}" destId="{3C2A7A33-4D55-40AF-8847-345798E923D2}" srcOrd="0" destOrd="0" presId="urn:microsoft.com/office/officeart/2008/layout/VerticalAccentList"/>
    <dgm:cxn modelId="{6F1D176E-7880-4423-9DAB-B2C3239218C9}" type="presParOf" srcId="{386CE8A6-F5AB-4F41-8BFF-4B5A34EFA94A}" destId="{B29881BB-6026-41DA-9E6B-2E134B745127}" srcOrd="1" destOrd="0" presId="urn:microsoft.com/office/officeart/2008/layout/VerticalAccentList"/>
    <dgm:cxn modelId="{BB463EEC-B140-41CB-8A48-8D5939C4221D}" type="presParOf" srcId="{386CE8A6-F5AB-4F41-8BFF-4B5A34EFA94A}" destId="{FDAC4185-CF4F-4B14-80C2-C6F087CC6294}" srcOrd="2" destOrd="0" presId="urn:microsoft.com/office/officeart/2008/layout/VerticalAccentList"/>
    <dgm:cxn modelId="{86C898EE-8AB3-43FC-A444-D24A95795003}" type="presParOf" srcId="{386CE8A6-F5AB-4F41-8BFF-4B5A34EFA94A}" destId="{D57AA655-BFE2-4FD3-A848-C532ACB98D07}" srcOrd="3" destOrd="0" presId="urn:microsoft.com/office/officeart/2008/layout/VerticalAccentList"/>
    <dgm:cxn modelId="{B71FD92C-1A9F-4898-B48E-9CE7F94CBA5F}" type="presParOf" srcId="{386CE8A6-F5AB-4F41-8BFF-4B5A34EFA94A}" destId="{489F51AA-F003-428D-8FB2-4FD9D0BA27C9}" srcOrd="4" destOrd="0" presId="urn:microsoft.com/office/officeart/2008/layout/VerticalAccentList"/>
    <dgm:cxn modelId="{CD49AFCA-C286-4E9A-B0CF-3361B41A8CA4}" type="presParOf" srcId="{386CE8A6-F5AB-4F41-8BFF-4B5A34EFA94A}" destId="{0F8A6317-910E-426C-AE22-4FF90FA4179A}" srcOrd="5" destOrd="0" presId="urn:microsoft.com/office/officeart/2008/layout/VerticalAccentList"/>
    <dgm:cxn modelId="{C0B8CBB7-F5F9-46FB-AD8A-766F7A40F0C3}" type="presParOf" srcId="{386CE8A6-F5AB-4F41-8BFF-4B5A34EFA94A}" destId="{03C40846-8D65-4EB0-B06D-4AE0A344FF79}" srcOrd="6" destOrd="0" presId="urn:microsoft.com/office/officeart/2008/layout/VerticalAccentList"/>
    <dgm:cxn modelId="{B794658D-148B-45A4-A2BE-D7355FE24F96}" type="presParOf" srcId="{386CE8A6-F5AB-4F41-8BFF-4B5A34EFA94A}" destId="{BAC15C4F-5379-4DA5-BBE8-10FB22F2BE1B}" srcOrd="7" destOrd="0" presId="urn:microsoft.com/office/officeart/2008/layout/VerticalAccentList"/>
    <dgm:cxn modelId="{7B0D968C-C108-4897-845F-A3CE74578AAA}" type="presParOf" srcId="{4DEA54F1-8D6B-4EAF-953D-7B9376F1A7F7}" destId="{5818CEC5-9006-4260-B143-049F9BACB15D}" srcOrd="5" destOrd="0" presId="urn:microsoft.com/office/officeart/2008/layout/VerticalAccentList"/>
    <dgm:cxn modelId="{9D6A7BB9-895E-4A53-85C5-3717E93BA52F}" type="presParOf" srcId="{4DEA54F1-8D6B-4EAF-953D-7B9376F1A7F7}" destId="{6CA2BBEF-F0A9-460D-B958-F1EA13380306}" srcOrd="6" destOrd="0" presId="urn:microsoft.com/office/officeart/2008/layout/VerticalAccentList"/>
    <dgm:cxn modelId="{A2AFA79F-3641-4278-B7B0-BD2487E15725}" type="presParOf" srcId="{6CA2BBEF-F0A9-460D-B958-F1EA13380306}" destId="{058D7004-3151-4F53-8D1B-FB8850116F91}" srcOrd="0" destOrd="0" presId="urn:microsoft.com/office/officeart/2008/layout/VerticalAccentList"/>
    <dgm:cxn modelId="{0871D115-83F5-46EB-BB50-830F619AE54A}" type="presParOf" srcId="{4DEA54F1-8D6B-4EAF-953D-7B9376F1A7F7}" destId="{2022FE89-8218-463C-842E-F6D91F27C6C1}" srcOrd="7" destOrd="0" presId="urn:microsoft.com/office/officeart/2008/layout/VerticalAccentList"/>
    <dgm:cxn modelId="{FFACFE10-BBB3-4012-9177-8A564FDC4A54}" type="presParOf" srcId="{2022FE89-8218-463C-842E-F6D91F27C6C1}" destId="{48E33A52-AE88-42A5-8471-4508D4D1CE22}" srcOrd="0" destOrd="0" presId="urn:microsoft.com/office/officeart/2008/layout/VerticalAccentList"/>
    <dgm:cxn modelId="{272B61EF-2021-4B26-9FA7-21F0117B3B9E}" type="presParOf" srcId="{2022FE89-8218-463C-842E-F6D91F27C6C1}" destId="{1C5B569E-2C8C-467B-B881-8431E93B6700}" srcOrd="1" destOrd="0" presId="urn:microsoft.com/office/officeart/2008/layout/VerticalAccentList"/>
    <dgm:cxn modelId="{782F4186-CA63-4C35-BAC4-9DF8C9808C1D}" type="presParOf" srcId="{2022FE89-8218-463C-842E-F6D91F27C6C1}" destId="{96E42540-46E0-41E5-8026-3BB6A4FA20FF}" srcOrd="2" destOrd="0" presId="urn:microsoft.com/office/officeart/2008/layout/VerticalAccentList"/>
    <dgm:cxn modelId="{78E0D0EE-7BFC-400E-8AD8-665F99D05833}" type="presParOf" srcId="{2022FE89-8218-463C-842E-F6D91F27C6C1}" destId="{0359E5BD-6E1D-47A8-AF35-F34609FDF9ED}" srcOrd="3" destOrd="0" presId="urn:microsoft.com/office/officeart/2008/layout/VerticalAccentList"/>
    <dgm:cxn modelId="{99943A1F-D814-4076-BE38-ADD39A5E7505}" type="presParOf" srcId="{2022FE89-8218-463C-842E-F6D91F27C6C1}" destId="{7429F952-63E1-4992-95DC-4096B45ADC05}" srcOrd="4" destOrd="0" presId="urn:microsoft.com/office/officeart/2008/layout/VerticalAccentList"/>
    <dgm:cxn modelId="{AED09061-AE19-4891-9658-2A9E78A55F7D}" type="presParOf" srcId="{2022FE89-8218-463C-842E-F6D91F27C6C1}" destId="{92E25CB7-01D5-4966-A7B7-20120CB9EF31}" srcOrd="5" destOrd="0" presId="urn:microsoft.com/office/officeart/2008/layout/VerticalAccentList"/>
    <dgm:cxn modelId="{CB1F3CDF-F0B4-491B-917E-A621949E71FD}" type="presParOf" srcId="{2022FE89-8218-463C-842E-F6D91F27C6C1}" destId="{3118B223-2EDD-4221-806A-025BABEE6002}" srcOrd="6" destOrd="0" presId="urn:microsoft.com/office/officeart/2008/layout/VerticalAccentList"/>
    <dgm:cxn modelId="{4A885150-1B0F-4B58-81EE-AA8F63A90866}" type="presParOf" srcId="{2022FE89-8218-463C-842E-F6D91F27C6C1}" destId="{4A661875-D9B3-4D1B-BD5B-5600A2CBE415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01B0CA-B3DF-4655-9F81-E11355586303}">
      <dsp:nvSpPr>
        <dsp:cNvPr id="0" name=""/>
        <dsp:cNvSpPr/>
      </dsp:nvSpPr>
      <dsp:spPr>
        <a:xfrm>
          <a:off x="1791602" y="0"/>
          <a:ext cx="2413793" cy="24137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C97AC9-02C8-41AA-9B41-86D86F7AC3BE}">
      <dsp:nvSpPr>
        <dsp:cNvPr id="0" name=""/>
        <dsp:cNvSpPr/>
      </dsp:nvSpPr>
      <dsp:spPr>
        <a:xfrm>
          <a:off x="1791602" y="0"/>
          <a:ext cx="241" cy="4827586"/>
        </a:xfrm>
        <a:prstGeom prst="line">
          <a:avLst/>
        </a:prstGeom>
        <a:noFill/>
        <a:ln w="222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548BA3-6A38-48A7-9C96-1554F191EE10}">
      <dsp:nvSpPr>
        <dsp:cNvPr id="0" name=""/>
        <dsp:cNvSpPr/>
      </dsp:nvSpPr>
      <dsp:spPr>
        <a:xfrm>
          <a:off x="1791602" y="2413793"/>
          <a:ext cx="2413793" cy="2413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3200" kern="1200" dirty="0" smtClean="0"/>
            <a:t> </a:t>
          </a:r>
          <a:r>
            <a:rPr lang="en-US" altLang="ko-KR" sz="3200" kern="1200" dirty="0" err="1" smtClean="0"/>
            <a:t>Atmega</a:t>
          </a:r>
          <a:r>
            <a:rPr lang="en-US" altLang="ko-KR" sz="3200" kern="1200" dirty="0" smtClean="0"/>
            <a:t> 128				</a:t>
          </a:r>
          <a:endParaRPr lang="ko-KR" altLang="en-US" sz="3200" kern="1200" dirty="0"/>
        </a:p>
      </dsp:txBody>
      <dsp:txXfrm>
        <a:off x="1791602" y="2413793"/>
        <a:ext cx="2413793" cy="2413793"/>
      </dsp:txXfrm>
    </dsp:sp>
    <dsp:sp modelId="{992EDE57-84DC-45F2-B2CD-291DEB73E52E}">
      <dsp:nvSpPr>
        <dsp:cNvPr id="0" name=""/>
        <dsp:cNvSpPr/>
      </dsp:nvSpPr>
      <dsp:spPr>
        <a:xfrm rot="16200000">
          <a:off x="4206478" y="0"/>
          <a:ext cx="2413793" cy="241379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78AFDE-BE00-4328-82BE-963B3DBC93F8}">
      <dsp:nvSpPr>
        <dsp:cNvPr id="0" name=""/>
        <dsp:cNvSpPr/>
      </dsp:nvSpPr>
      <dsp:spPr>
        <a:xfrm>
          <a:off x="4206478" y="0"/>
          <a:ext cx="241" cy="4827586"/>
        </a:xfrm>
        <a:prstGeom prst="line">
          <a:avLst/>
        </a:prstGeom>
        <a:noFill/>
        <a:ln w="222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FB14C0-C64A-4E09-9E71-732393D668DB}">
      <dsp:nvSpPr>
        <dsp:cNvPr id="0" name=""/>
        <dsp:cNvSpPr/>
      </dsp:nvSpPr>
      <dsp:spPr>
        <a:xfrm>
          <a:off x="4206478" y="2413793"/>
          <a:ext cx="2413793" cy="2413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3200" kern="1200" dirty="0" smtClean="0"/>
            <a:t>주요부품</a:t>
          </a:r>
          <a:r>
            <a:rPr lang="en-US" altLang="ko-KR" sz="3200" kern="1200" dirty="0" smtClean="0"/>
            <a:t>	</a:t>
          </a:r>
          <a:endParaRPr lang="ko-KR" altLang="en-US" sz="3200" kern="1200" dirty="0"/>
        </a:p>
      </dsp:txBody>
      <dsp:txXfrm>
        <a:off x="4206478" y="2413793"/>
        <a:ext cx="2413793" cy="2413793"/>
      </dsp:txXfrm>
    </dsp:sp>
    <dsp:sp modelId="{8548D059-CFFE-4D2C-8607-83B196CFD436}">
      <dsp:nvSpPr>
        <dsp:cNvPr id="0" name=""/>
        <dsp:cNvSpPr/>
      </dsp:nvSpPr>
      <dsp:spPr>
        <a:xfrm>
          <a:off x="6621354" y="0"/>
          <a:ext cx="2413793" cy="241379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407" t="-37356" r="-803" b="-23729"/>
          </a:stretch>
        </a:blip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DFD74-2CF4-4F68-8545-7566151B059B}">
      <dsp:nvSpPr>
        <dsp:cNvPr id="0" name=""/>
        <dsp:cNvSpPr/>
      </dsp:nvSpPr>
      <dsp:spPr>
        <a:xfrm>
          <a:off x="6621354" y="0"/>
          <a:ext cx="241" cy="4827586"/>
        </a:xfrm>
        <a:prstGeom prst="line">
          <a:avLst/>
        </a:prstGeom>
        <a:noFill/>
        <a:ln w="222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50B2C9-A52B-4ED7-ABC4-DA4925F26B9E}">
      <dsp:nvSpPr>
        <dsp:cNvPr id="0" name=""/>
        <dsp:cNvSpPr/>
      </dsp:nvSpPr>
      <dsp:spPr>
        <a:xfrm>
          <a:off x="6621354" y="2413793"/>
          <a:ext cx="2413793" cy="24137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/>
            <a:t>엘리베이터 외형</a:t>
          </a:r>
          <a:endParaRPr lang="ko-KR" altLang="en-US" sz="2000" kern="1200" dirty="0"/>
        </a:p>
      </dsp:txBody>
      <dsp:txXfrm>
        <a:off x="6621354" y="2413793"/>
        <a:ext cx="2413793" cy="24137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1E206E-81AF-4765-B7EE-FCA0DA323BFA}">
      <dsp:nvSpPr>
        <dsp:cNvPr id="0" name=""/>
        <dsp:cNvSpPr/>
      </dsp:nvSpPr>
      <dsp:spPr>
        <a:xfrm>
          <a:off x="5384" y="384285"/>
          <a:ext cx="2536885" cy="253688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DB0105-3DB3-4CCB-82C7-643B74326AA6}">
      <dsp:nvSpPr>
        <dsp:cNvPr id="0" name=""/>
        <dsp:cNvSpPr/>
      </dsp:nvSpPr>
      <dsp:spPr>
        <a:xfrm>
          <a:off x="418366" y="1906416"/>
          <a:ext cx="2536885" cy="25368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600" kern="1200" dirty="0" smtClean="0"/>
            <a:t>2</a:t>
          </a:r>
          <a:r>
            <a:rPr lang="ko-KR" altLang="en-US" sz="2600" kern="1200" dirty="0" smtClean="0"/>
            <a:t>주차</a:t>
          </a:r>
          <a:endParaRPr lang="ko-KR" altLang="en-US" sz="26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납땜 시작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부품 재료 조달</a:t>
          </a:r>
          <a:endParaRPr lang="ko-KR" altLang="en-US" sz="2000" kern="1200" dirty="0"/>
        </a:p>
      </dsp:txBody>
      <dsp:txXfrm>
        <a:off x="492669" y="1980719"/>
        <a:ext cx="2388279" cy="2388279"/>
      </dsp:txXfrm>
    </dsp:sp>
    <dsp:sp modelId="{0F21A36E-D01A-4F38-BE06-B4112FEA2AC1}">
      <dsp:nvSpPr>
        <dsp:cNvPr id="0" name=""/>
        <dsp:cNvSpPr/>
      </dsp:nvSpPr>
      <dsp:spPr>
        <a:xfrm>
          <a:off x="3030930" y="1347938"/>
          <a:ext cx="488660" cy="6095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2100" kern="1200"/>
        </a:p>
      </dsp:txBody>
      <dsp:txXfrm>
        <a:off x="3030930" y="1469854"/>
        <a:ext cx="342062" cy="365746"/>
      </dsp:txXfrm>
    </dsp:sp>
    <dsp:sp modelId="{1363A0E0-D98E-4959-8ADB-F36753717CF1}">
      <dsp:nvSpPr>
        <dsp:cNvPr id="0" name=""/>
        <dsp:cNvSpPr/>
      </dsp:nvSpPr>
      <dsp:spPr>
        <a:xfrm>
          <a:off x="3938441" y="384285"/>
          <a:ext cx="2536885" cy="253688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4FDC2E-6CCB-42EC-9F92-1257056A1023}">
      <dsp:nvSpPr>
        <dsp:cNvPr id="0" name=""/>
        <dsp:cNvSpPr/>
      </dsp:nvSpPr>
      <dsp:spPr>
        <a:xfrm>
          <a:off x="4351423" y="1906416"/>
          <a:ext cx="2536885" cy="25368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600" kern="1200" dirty="0" smtClean="0"/>
            <a:t>3</a:t>
          </a:r>
          <a:r>
            <a:rPr lang="ko-KR" altLang="en-US" sz="2600" kern="1200" dirty="0" smtClean="0"/>
            <a:t>주차</a:t>
          </a:r>
          <a:endParaRPr lang="ko-KR" altLang="en-US" sz="26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외형 제작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프레임 제작 완료</a:t>
          </a:r>
          <a:r>
            <a:rPr lang="en-US" altLang="ko-KR" sz="2000" kern="1200" dirty="0" smtClean="0"/>
            <a:t>			</a:t>
          </a:r>
          <a:endParaRPr lang="ko-KR" altLang="en-US" sz="2000" kern="1200" dirty="0"/>
        </a:p>
      </dsp:txBody>
      <dsp:txXfrm>
        <a:off x="4425726" y="1980719"/>
        <a:ext cx="2388279" cy="2388279"/>
      </dsp:txXfrm>
    </dsp:sp>
    <dsp:sp modelId="{7F247426-B523-4523-BE33-8AC9474E3A6B}">
      <dsp:nvSpPr>
        <dsp:cNvPr id="0" name=""/>
        <dsp:cNvSpPr/>
      </dsp:nvSpPr>
      <dsp:spPr>
        <a:xfrm>
          <a:off x="6963987" y="1347938"/>
          <a:ext cx="488660" cy="6095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2100" kern="1200"/>
        </a:p>
      </dsp:txBody>
      <dsp:txXfrm>
        <a:off x="6963987" y="1469854"/>
        <a:ext cx="342062" cy="365746"/>
      </dsp:txXfrm>
    </dsp:sp>
    <dsp:sp modelId="{0A8864BA-C798-4679-A361-B940D48DA204}">
      <dsp:nvSpPr>
        <dsp:cNvPr id="0" name=""/>
        <dsp:cNvSpPr/>
      </dsp:nvSpPr>
      <dsp:spPr>
        <a:xfrm>
          <a:off x="7871498" y="384285"/>
          <a:ext cx="2536885" cy="253688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C1EFDD-E1DE-46A4-8AD3-1382317703AD}">
      <dsp:nvSpPr>
        <dsp:cNvPr id="0" name=""/>
        <dsp:cNvSpPr/>
      </dsp:nvSpPr>
      <dsp:spPr>
        <a:xfrm>
          <a:off x="8284480" y="1906416"/>
          <a:ext cx="2536885" cy="25368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600" kern="1200" dirty="0" smtClean="0"/>
            <a:t>4</a:t>
          </a:r>
          <a:r>
            <a:rPr lang="ko-KR" altLang="en-US" sz="2600" kern="1200" dirty="0" smtClean="0"/>
            <a:t>주차</a:t>
          </a:r>
          <a:endParaRPr lang="ko-KR" altLang="en-US" sz="26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코딩 시작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/>
            <a:t>엘리베이터 제작 돌입</a:t>
          </a:r>
          <a:endParaRPr lang="ko-KR" altLang="en-US" sz="2000" kern="1200" dirty="0"/>
        </a:p>
      </dsp:txBody>
      <dsp:txXfrm>
        <a:off x="8358783" y="1980719"/>
        <a:ext cx="2388279" cy="23882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B48EBA-9380-4D38-BD92-10C66D43BCDF}">
      <dsp:nvSpPr>
        <dsp:cNvPr id="0" name=""/>
        <dsp:cNvSpPr/>
      </dsp:nvSpPr>
      <dsp:spPr>
        <a:xfrm>
          <a:off x="1496144" y="783"/>
          <a:ext cx="5690387" cy="517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재료 수급에 차질을 겪음</a:t>
          </a:r>
          <a:endParaRPr lang="ko-KR" altLang="en-US" sz="1800" kern="1200" dirty="0"/>
        </a:p>
      </dsp:txBody>
      <dsp:txXfrm>
        <a:off x="1496144" y="783"/>
        <a:ext cx="5690387" cy="517307"/>
      </dsp:txXfrm>
    </dsp:sp>
    <dsp:sp modelId="{F8537761-A914-426B-934E-A809DCAFAEEC}">
      <dsp:nvSpPr>
        <dsp:cNvPr id="0" name=""/>
        <dsp:cNvSpPr/>
      </dsp:nvSpPr>
      <dsp:spPr>
        <a:xfrm>
          <a:off x="2531193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06461C-24F5-457B-B92E-1C218D89D2F7}">
      <dsp:nvSpPr>
        <dsp:cNvPr id="0" name=""/>
        <dsp:cNvSpPr/>
      </dsp:nvSpPr>
      <dsp:spPr>
        <a:xfrm>
          <a:off x="3331009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760E94-FFCC-4B0E-B510-071D621FE6C9}">
      <dsp:nvSpPr>
        <dsp:cNvPr id="0" name=""/>
        <dsp:cNvSpPr/>
      </dsp:nvSpPr>
      <dsp:spPr>
        <a:xfrm>
          <a:off x="4131457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BD1FD-C38C-47AB-87E3-9897D683097F}">
      <dsp:nvSpPr>
        <dsp:cNvPr id="0" name=""/>
        <dsp:cNvSpPr/>
      </dsp:nvSpPr>
      <dsp:spPr>
        <a:xfrm>
          <a:off x="4931272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19EBA1-A26B-4142-9FBB-379BEE9DE008}">
      <dsp:nvSpPr>
        <dsp:cNvPr id="0" name=""/>
        <dsp:cNvSpPr/>
      </dsp:nvSpPr>
      <dsp:spPr>
        <a:xfrm>
          <a:off x="5731720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2FB44C-00F4-4605-8EB2-AB5A544DBD73}">
      <dsp:nvSpPr>
        <dsp:cNvPr id="0" name=""/>
        <dsp:cNvSpPr/>
      </dsp:nvSpPr>
      <dsp:spPr>
        <a:xfrm>
          <a:off x="6531536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64DB2A-E2EF-4D55-8AC4-0F72C51C00E1}">
      <dsp:nvSpPr>
        <dsp:cNvPr id="0" name=""/>
        <dsp:cNvSpPr/>
      </dsp:nvSpPr>
      <dsp:spPr>
        <a:xfrm>
          <a:off x="7331984" y="518091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E28520-E050-405B-BBD7-09C1F9CD63B6}">
      <dsp:nvSpPr>
        <dsp:cNvPr id="0" name=""/>
        <dsp:cNvSpPr/>
      </dsp:nvSpPr>
      <dsp:spPr>
        <a:xfrm>
          <a:off x="1496144" y="623469"/>
          <a:ext cx="7834460" cy="84302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W135 </a:t>
          </a:r>
          <a:r>
            <a:rPr lang="ko-KR" altLang="en-US" sz="1800" kern="1200" dirty="0" err="1" smtClean="0"/>
            <a:t>홀센서</a:t>
          </a:r>
          <a:r>
            <a:rPr lang="ko-KR" altLang="en-US" sz="1800" kern="1200" dirty="0" smtClean="0"/>
            <a:t> 작동 오류 </a:t>
          </a:r>
          <a:r>
            <a:rPr lang="en-US" altLang="ko-KR" sz="1800" kern="1200" dirty="0" smtClean="0"/>
            <a:t>– A04E </a:t>
          </a:r>
          <a:r>
            <a:rPr lang="ko-KR" altLang="en-US" sz="1800" kern="1200" dirty="0" err="1" smtClean="0"/>
            <a:t>홀센서</a:t>
          </a:r>
          <a:r>
            <a:rPr lang="ko-KR" altLang="en-US" sz="1800" kern="1200" dirty="0" smtClean="0"/>
            <a:t> 구매</a:t>
          </a:r>
          <a:endParaRPr lang="ko-KR" altLang="en-US" sz="1800" kern="1200" dirty="0"/>
        </a:p>
      </dsp:txBody>
      <dsp:txXfrm>
        <a:off x="1496144" y="623469"/>
        <a:ext cx="7834460" cy="843020"/>
      </dsp:txXfrm>
    </dsp:sp>
    <dsp:sp modelId="{E8273E34-EC42-4F7C-A7C0-51E10BBC189A}">
      <dsp:nvSpPr>
        <dsp:cNvPr id="0" name=""/>
        <dsp:cNvSpPr/>
      </dsp:nvSpPr>
      <dsp:spPr>
        <a:xfrm>
          <a:off x="1496144" y="1628251"/>
          <a:ext cx="5690387" cy="517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LCD </a:t>
          </a:r>
          <a:r>
            <a:rPr lang="ko-KR" altLang="en-US" sz="1800" kern="1200" dirty="0" smtClean="0"/>
            <a:t>표기 오류</a:t>
          </a:r>
          <a:r>
            <a:rPr lang="en-US" altLang="ko-KR" sz="1800" kern="1200" dirty="0" smtClean="0"/>
            <a:t>	</a:t>
          </a:r>
          <a:endParaRPr lang="ko-KR" altLang="en-US" sz="1800" kern="1200" dirty="0"/>
        </a:p>
      </dsp:txBody>
      <dsp:txXfrm>
        <a:off x="1496144" y="1628251"/>
        <a:ext cx="5690387" cy="517307"/>
      </dsp:txXfrm>
    </dsp:sp>
    <dsp:sp modelId="{3C2A7A33-4D55-40AF-8847-345798E923D2}">
      <dsp:nvSpPr>
        <dsp:cNvPr id="0" name=""/>
        <dsp:cNvSpPr/>
      </dsp:nvSpPr>
      <dsp:spPr>
        <a:xfrm>
          <a:off x="2531193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9881BB-6026-41DA-9E6B-2E134B745127}">
      <dsp:nvSpPr>
        <dsp:cNvPr id="0" name=""/>
        <dsp:cNvSpPr/>
      </dsp:nvSpPr>
      <dsp:spPr>
        <a:xfrm>
          <a:off x="3331009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AC4185-CF4F-4B14-80C2-C6F087CC6294}">
      <dsp:nvSpPr>
        <dsp:cNvPr id="0" name=""/>
        <dsp:cNvSpPr/>
      </dsp:nvSpPr>
      <dsp:spPr>
        <a:xfrm>
          <a:off x="4131457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AA655-BFE2-4FD3-A848-C532ACB98D07}">
      <dsp:nvSpPr>
        <dsp:cNvPr id="0" name=""/>
        <dsp:cNvSpPr/>
      </dsp:nvSpPr>
      <dsp:spPr>
        <a:xfrm>
          <a:off x="4931272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9F51AA-F003-428D-8FB2-4FD9D0BA27C9}">
      <dsp:nvSpPr>
        <dsp:cNvPr id="0" name=""/>
        <dsp:cNvSpPr/>
      </dsp:nvSpPr>
      <dsp:spPr>
        <a:xfrm>
          <a:off x="5731720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8A6317-910E-426C-AE22-4FF90FA4179A}">
      <dsp:nvSpPr>
        <dsp:cNvPr id="0" name=""/>
        <dsp:cNvSpPr/>
      </dsp:nvSpPr>
      <dsp:spPr>
        <a:xfrm>
          <a:off x="6531536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C40846-8D65-4EB0-B06D-4AE0A344FF79}">
      <dsp:nvSpPr>
        <dsp:cNvPr id="0" name=""/>
        <dsp:cNvSpPr/>
      </dsp:nvSpPr>
      <dsp:spPr>
        <a:xfrm>
          <a:off x="7331984" y="2145559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C15C4F-5379-4DA5-BBE8-10FB22F2BE1B}">
      <dsp:nvSpPr>
        <dsp:cNvPr id="0" name=""/>
        <dsp:cNvSpPr/>
      </dsp:nvSpPr>
      <dsp:spPr>
        <a:xfrm>
          <a:off x="1496144" y="2250937"/>
          <a:ext cx="7834460" cy="84302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LCD </a:t>
          </a:r>
          <a:r>
            <a:rPr lang="ko-KR" altLang="en-US" sz="1800" kern="1200" dirty="0" err="1" smtClean="0"/>
            <a:t>출력시</a:t>
          </a:r>
          <a:r>
            <a:rPr lang="ko-KR" altLang="en-US" sz="1800" kern="1200" dirty="0" smtClean="0"/>
            <a:t> 글자가 깨지고 엘리베이터 </a:t>
          </a:r>
          <a:r>
            <a:rPr lang="ko-KR" altLang="en-US" sz="1800" kern="1200" dirty="0" err="1" smtClean="0"/>
            <a:t>정지시간이</a:t>
          </a:r>
          <a:r>
            <a:rPr lang="ko-KR" altLang="en-US" sz="1800" kern="1200" dirty="0" smtClean="0"/>
            <a:t> 지연되었음</a:t>
          </a:r>
          <a:endParaRPr lang="ko-KR" altLang="en-US" sz="1800" kern="1200" dirty="0"/>
        </a:p>
      </dsp:txBody>
      <dsp:txXfrm>
        <a:off x="1496144" y="2250937"/>
        <a:ext cx="7834460" cy="843020"/>
      </dsp:txXfrm>
    </dsp:sp>
    <dsp:sp modelId="{058D7004-3151-4F53-8D1B-FB8850116F91}">
      <dsp:nvSpPr>
        <dsp:cNvPr id="0" name=""/>
        <dsp:cNvSpPr/>
      </dsp:nvSpPr>
      <dsp:spPr>
        <a:xfrm>
          <a:off x="1496144" y="3255719"/>
          <a:ext cx="5690387" cy="5173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코딩 오류</a:t>
          </a:r>
          <a:endParaRPr lang="ko-KR" altLang="en-US" sz="1800" kern="1200" dirty="0"/>
        </a:p>
      </dsp:txBody>
      <dsp:txXfrm>
        <a:off x="1496144" y="3255719"/>
        <a:ext cx="5690387" cy="517307"/>
      </dsp:txXfrm>
    </dsp:sp>
    <dsp:sp modelId="{48E33A52-AE88-42A5-8471-4508D4D1CE22}">
      <dsp:nvSpPr>
        <dsp:cNvPr id="0" name=""/>
        <dsp:cNvSpPr/>
      </dsp:nvSpPr>
      <dsp:spPr>
        <a:xfrm>
          <a:off x="2531193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5B569E-2C8C-467B-B881-8431E93B6700}">
      <dsp:nvSpPr>
        <dsp:cNvPr id="0" name=""/>
        <dsp:cNvSpPr/>
      </dsp:nvSpPr>
      <dsp:spPr>
        <a:xfrm>
          <a:off x="3331009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E42540-46E0-41E5-8026-3BB6A4FA20FF}">
      <dsp:nvSpPr>
        <dsp:cNvPr id="0" name=""/>
        <dsp:cNvSpPr/>
      </dsp:nvSpPr>
      <dsp:spPr>
        <a:xfrm>
          <a:off x="4131457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59E5BD-6E1D-47A8-AF35-F34609FDF9ED}">
      <dsp:nvSpPr>
        <dsp:cNvPr id="0" name=""/>
        <dsp:cNvSpPr/>
      </dsp:nvSpPr>
      <dsp:spPr>
        <a:xfrm>
          <a:off x="4931272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29F952-63E1-4992-95DC-4096B45ADC05}">
      <dsp:nvSpPr>
        <dsp:cNvPr id="0" name=""/>
        <dsp:cNvSpPr/>
      </dsp:nvSpPr>
      <dsp:spPr>
        <a:xfrm>
          <a:off x="5731720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E25CB7-01D5-4966-A7B7-20120CB9EF31}">
      <dsp:nvSpPr>
        <dsp:cNvPr id="0" name=""/>
        <dsp:cNvSpPr/>
      </dsp:nvSpPr>
      <dsp:spPr>
        <a:xfrm>
          <a:off x="6531536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18B223-2EDD-4221-806A-025BABEE6002}">
      <dsp:nvSpPr>
        <dsp:cNvPr id="0" name=""/>
        <dsp:cNvSpPr/>
      </dsp:nvSpPr>
      <dsp:spPr>
        <a:xfrm>
          <a:off x="7331984" y="3773027"/>
          <a:ext cx="1331550" cy="1053775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661875-D9B3-4D1B-BD5B-5600A2CBE415}">
      <dsp:nvSpPr>
        <dsp:cNvPr id="0" name=""/>
        <dsp:cNvSpPr/>
      </dsp:nvSpPr>
      <dsp:spPr>
        <a:xfrm>
          <a:off x="1496144" y="3878405"/>
          <a:ext cx="7834460" cy="84302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미처 발견하지못한 </a:t>
          </a:r>
          <a:r>
            <a:rPr lang="ko-KR" altLang="en-US" sz="1800" kern="1200" dirty="0" err="1" smtClean="0"/>
            <a:t>헤더파일</a:t>
          </a:r>
          <a:r>
            <a:rPr lang="ko-KR" altLang="en-US" sz="1800" kern="1200" dirty="0" smtClean="0"/>
            <a:t> 오류와 자잘한 충돌 및 오류가 많았음</a:t>
          </a:r>
          <a:endParaRPr lang="ko-KR" altLang="en-US" sz="1800" kern="1200" dirty="0"/>
        </a:p>
      </dsp:txBody>
      <dsp:txXfrm>
        <a:off x="1496144" y="3878405"/>
        <a:ext cx="7834460" cy="843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Lineup">
  <dgm:title val=""/>
  <dgm:desc val=""/>
  <dgm:catLst>
    <dgm:cat type="picture" pri="19000"/>
    <dgm:cat type="pictureconvert" pri="1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3" destOrd="0"/>
        <dgm:cxn modelId="42" srcId="30" destId="41" srcOrd="0" destOrd="0"/>
      </dgm:cxnLst>
      <dgm:bg/>
      <dgm:whole/>
    </dgm:dataModel>
  </dgm:clrData>
  <dgm:layoutNode name="Name0">
    <dgm:varLst>
      <dgm:chMax/>
      <dgm:chPref/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Parent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"/>
      <dgm:constr type="w" for="ch" forName="sibTrans" refType="w" refFor="ch" refForName="composite" op="equ" fact="0.000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h" fact="0.5"/>
              <dgm:constr type="h" for="ch" forName="Image" refType="w"/>
              <dgm:constr type="l" for="ch" forName="Accent" refType="w" fact="0"/>
              <dgm:constr type="t" for="ch" forName="Accent" refType="h" fact="0"/>
              <dgm:constr type="w" for="ch" forName="Accent" refType="w" fact="0.0001"/>
              <dgm:constr type="h" for="ch" forName="Accent" refType="h"/>
              <dgm:constr type="l" for="ch" forName="Parent" refType="w" fact="0"/>
              <dgm:constr type="t" for="ch" forName="Parent" refType="h" fact="0.5"/>
              <dgm:constr type="w" for="ch" forName="Parent" refType="w"/>
            </dgm:constrLst>
          </dgm:if>
          <dgm:else name="Name6">
            <dgm:constrLst>
              <dgm:constr type="l" for="ch" forName="Image" refType="w" fact="0"/>
              <dgm:constr type="t" for="ch" forName="Image" refType="h" fact="0"/>
              <dgm:constr type="w" for="ch" forName="Image" refType="h" fact="0.5"/>
              <dgm:constr type="h" for="ch" forName="Image" refType="w"/>
              <dgm:constr type="r" for="ch" forName="Accent" refType="w"/>
              <dgm:constr type="t" for="ch" forName="Accent" refType="h" fact="0"/>
              <dgm:constr type="w" for="ch" forName="Accent" refType="w" fact="0.0001"/>
              <dgm:constr type="h" for="ch" forName="Accent" refType="h"/>
              <dgm:constr type="l" for="ch" forName="Parent" refType="w" fact="0"/>
              <dgm:constr type="t" for="ch" forName="Parent" refType="h" fact="0.5"/>
              <dgm:constr type="w" for="ch" forName="Parent" refType="w"/>
            </dgm:constrLst>
          </dgm:else>
        </dgm:choose>
        <dgm:layoutNode name="Image" styleLbl="alig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Accent" styleLbl="parChTrans1D1">
          <dgm:alg type="sp"/>
          <dgm:shape xmlns:r="http://schemas.openxmlformats.org/officeDocument/2006/relationships" type="line" r:blip="">
            <dgm:adjLst/>
          </dgm:shape>
          <dgm:presOf/>
        </dgm:layoutNode>
        <dgm:layoutNode name="Paren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670560" y="1984248"/>
            <a:ext cx="10948416" cy="2953512"/>
          </a:xfrm>
          <a:prstGeom prst="roundRect">
            <a:avLst>
              <a:gd name="adj" fmla="val 5521"/>
            </a:avLst>
          </a:prstGeom>
          <a:gradFill>
            <a:gsLst>
              <a:gs pos="0">
                <a:schemeClr val="bg1">
                  <a:alpha val="79000"/>
                </a:schemeClr>
              </a:gs>
              <a:gs pos="30000">
                <a:schemeClr val="bg2"/>
              </a:gs>
              <a:gs pos="66000">
                <a:schemeClr val="bg2"/>
              </a:gs>
              <a:gs pos="100000">
                <a:schemeClr val="bg1">
                  <a:alpha val="61000"/>
                </a:schemeClr>
              </a:gs>
            </a:gsLst>
            <a:lin ang="5400000" scaled="1"/>
          </a:gradFill>
          <a:ln w="38100">
            <a:solidFill>
              <a:schemeClr val="bg2">
                <a:lumMod val="20000"/>
                <a:lumOff val="8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50976" y="2432304"/>
            <a:ext cx="10363200" cy="1353312"/>
          </a:xfrm>
        </p:spPr>
        <p:txBody>
          <a:bodyPr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>
              <a:defRPr sz="480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804416" y="3785616"/>
            <a:ext cx="8534400" cy="758952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Rounded Rectangle 9"/>
          <p:cNvSpPr/>
          <p:nvPr/>
        </p:nvSpPr>
        <p:spPr bwMode="gray">
          <a:xfrm>
            <a:off x="1146048" y="1719072"/>
            <a:ext cx="9997440" cy="429768"/>
          </a:xfrm>
          <a:prstGeom prst="roundRect">
            <a:avLst>
              <a:gd name="adj" fmla="val 23050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67000">
                <a:schemeClr val="bg2">
                  <a:lumMod val="60000"/>
                  <a:lumOff val="40000"/>
                </a:schemeClr>
              </a:gs>
              <a:gs pos="98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ounded Rectangle 10"/>
          <p:cNvSpPr/>
          <p:nvPr/>
        </p:nvSpPr>
        <p:spPr bwMode="gray">
          <a:xfrm>
            <a:off x="1146048" y="4718304"/>
            <a:ext cx="9997440" cy="429768"/>
          </a:xfrm>
          <a:prstGeom prst="roundRect">
            <a:avLst>
              <a:gd name="adj" fmla="val 25178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78000">
                <a:schemeClr val="bg2">
                  <a:lumMod val="60000"/>
                  <a:lumOff val="40000"/>
                </a:schemeClr>
              </a:gs>
              <a:gs pos="75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ounded Rectangle 11"/>
          <p:cNvSpPr/>
          <p:nvPr/>
        </p:nvSpPr>
        <p:spPr bwMode="gray">
          <a:xfrm>
            <a:off x="7522464" y="1801368"/>
            <a:ext cx="3328416" cy="265176"/>
          </a:xfrm>
          <a:prstGeom prst="roundRect">
            <a:avLst>
              <a:gd name="adj" fmla="val 21911"/>
            </a:avLst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8" name="Group 17"/>
          <p:cNvGrpSpPr/>
          <p:nvPr/>
        </p:nvGrpSpPr>
        <p:grpSpPr bwMode="ltGray">
          <a:xfrm>
            <a:off x="7644384" y="1892808"/>
            <a:ext cx="1133856" cy="73152"/>
            <a:chOff x="5733288" y="1874520"/>
            <a:chExt cx="850392" cy="73152"/>
          </a:xfrm>
          <a:effectLst>
            <a:glow rad="63500">
              <a:schemeClr val="tx1">
                <a:alpha val="40000"/>
              </a:schemeClr>
            </a:glow>
            <a:outerShdw blurRad="50800" dist="50800" dir="5400000" algn="ctr" rotWithShape="0">
              <a:schemeClr val="accent1">
                <a:lumMod val="20000"/>
                <a:lumOff val="80000"/>
                <a:alpha val="21000"/>
              </a:schemeClr>
            </a:outerShdw>
          </a:effectLst>
        </p:grpSpPr>
        <p:sp>
          <p:nvSpPr>
            <p:cNvPr id="13" name="Oval 12"/>
            <p:cNvSpPr/>
            <p:nvPr userDrawn="1"/>
          </p:nvSpPr>
          <p:spPr bwMode="ltGray">
            <a:xfrm>
              <a:off x="573328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ltGray">
            <a:xfrm>
              <a:off x="5925312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 userDrawn="1"/>
          </p:nvSpPr>
          <p:spPr bwMode="ltGray">
            <a:xfrm>
              <a:off x="6117336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ltGray">
            <a:xfrm>
              <a:off x="6309360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ltGray">
            <a:xfrm>
              <a:off x="651052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596247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602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377952" y="356616"/>
            <a:ext cx="9339072" cy="608990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7"/>
          <p:cNvGrpSpPr/>
          <p:nvPr/>
        </p:nvGrpSpPr>
        <p:grpSpPr bwMode="gray">
          <a:xfrm>
            <a:off x="731520" y="219456"/>
            <a:ext cx="377952" cy="283464"/>
            <a:chOff x="548640" y="173736"/>
            <a:chExt cx="283464" cy="283464"/>
          </a:xfrm>
        </p:grpSpPr>
        <p:sp>
          <p:nvSpPr>
            <p:cNvPr id="9" name="Oval 8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Oval 9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1" name="Group 10"/>
          <p:cNvGrpSpPr/>
          <p:nvPr/>
        </p:nvGrpSpPr>
        <p:grpSpPr bwMode="gray">
          <a:xfrm>
            <a:off x="1219200" y="219456"/>
            <a:ext cx="377952" cy="283464"/>
            <a:chOff x="548640" y="173736"/>
            <a:chExt cx="283464" cy="283464"/>
          </a:xfrm>
        </p:grpSpPr>
        <p:sp>
          <p:nvSpPr>
            <p:cNvPr id="12" name="Oval 11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4" name="Group 13"/>
          <p:cNvGrpSpPr/>
          <p:nvPr/>
        </p:nvGrpSpPr>
        <p:grpSpPr bwMode="gray">
          <a:xfrm>
            <a:off x="1719072" y="219456"/>
            <a:ext cx="377952" cy="283464"/>
            <a:chOff x="548640" y="173736"/>
            <a:chExt cx="283464" cy="283464"/>
          </a:xfrm>
        </p:grpSpPr>
        <p:sp>
          <p:nvSpPr>
            <p:cNvPr id="15" name="Oval 14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814560" y="365760"/>
            <a:ext cx="1901952" cy="6062472"/>
          </a:xfrm>
        </p:spPr>
        <p:txBody>
          <a:bodyPr vert="eaVert">
            <a:scene3d>
              <a:camera prst="orthographicFront"/>
              <a:lightRig rig="flat" dir="t"/>
            </a:scene3d>
            <a:sp3d extrusionH="3175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>
              <a:defRPr>
                <a:gradFill flip="none" rotWithShape="1"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576072"/>
            <a:ext cx="8497824" cy="564184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282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70560" y="457200"/>
            <a:ext cx="10863072" cy="950976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560" y="1572768"/>
            <a:ext cx="10826496" cy="482803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731520" y="164592"/>
            <a:ext cx="377952" cy="283464"/>
            <a:chOff x="548640" y="173736"/>
            <a:chExt cx="283464" cy="283464"/>
          </a:xfrm>
        </p:grpSpPr>
        <p:sp>
          <p:nvSpPr>
            <p:cNvPr id="9" name="Oval 8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Oval 7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1" name="Group 10"/>
          <p:cNvGrpSpPr/>
          <p:nvPr/>
        </p:nvGrpSpPr>
        <p:grpSpPr bwMode="gray">
          <a:xfrm>
            <a:off x="1219200" y="164592"/>
            <a:ext cx="377952" cy="283464"/>
            <a:chOff x="548640" y="173736"/>
            <a:chExt cx="283464" cy="283464"/>
          </a:xfrm>
        </p:grpSpPr>
        <p:sp>
          <p:nvSpPr>
            <p:cNvPr id="12" name="Oval 11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4" name="Group 13"/>
          <p:cNvGrpSpPr/>
          <p:nvPr/>
        </p:nvGrpSpPr>
        <p:grpSpPr bwMode="gray">
          <a:xfrm>
            <a:off x="1719072" y="164592"/>
            <a:ext cx="377952" cy="283464"/>
            <a:chOff x="548640" y="173736"/>
            <a:chExt cx="283464" cy="283464"/>
          </a:xfrm>
        </p:grpSpPr>
        <p:sp>
          <p:nvSpPr>
            <p:cNvPr id="15" name="Oval 14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06837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670560" y="3712464"/>
            <a:ext cx="10863072" cy="2139696"/>
          </a:xfrm>
          <a:prstGeom prst="roundRect">
            <a:avLst>
              <a:gd name="adj" fmla="val 9795"/>
            </a:avLst>
          </a:prstGeom>
          <a:gradFill>
            <a:gsLst>
              <a:gs pos="0">
                <a:schemeClr val="bg1">
                  <a:alpha val="79000"/>
                </a:schemeClr>
              </a:gs>
              <a:gs pos="30000">
                <a:schemeClr val="bg2"/>
              </a:gs>
              <a:gs pos="66000">
                <a:schemeClr val="bg2"/>
              </a:gs>
              <a:gs pos="100000">
                <a:schemeClr val="bg1">
                  <a:alpha val="61000"/>
                </a:schemeClr>
              </a:gs>
            </a:gsLst>
            <a:lin ang="5400000" scaled="1"/>
          </a:gradFill>
          <a:ln w="38100">
            <a:solidFill>
              <a:schemeClr val="bg2">
                <a:lumMod val="20000"/>
                <a:lumOff val="8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ounded Rectangle 8"/>
          <p:cNvSpPr/>
          <p:nvPr/>
        </p:nvSpPr>
        <p:spPr bwMode="gray">
          <a:xfrm>
            <a:off x="1146048" y="5641848"/>
            <a:ext cx="9997440" cy="429768"/>
          </a:xfrm>
          <a:prstGeom prst="roundRect">
            <a:avLst>
              <a:gd name="adj" fmla="val 25178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78000">
                <a:schemeClr val="bg2">
                  <a:lumMod val="60000"/>
                  <a:lumOff val="40000"/>
                </a:schemeClr>
              </a:gs>
              <a:gs pos="75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53440" y="3931920"/>
            <a:ext cx="10387584" cy="1719072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048" y="2642616"/>
            <a:ext cx="9997440" cy="740664"/>
          </a:xfrm>
        </p:spPr>
        <p:txBody>
          <a:bodyPr anchor="b"/>
          <a:lstStyle>
            <a:lvl1pPr marL="0" indent="0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Rounded Rectangle 7"/>
          <p:cNvSpPr/>
          <p:nvPr/>
        </p:nvSpPr>
        <p:spPr bwMode="gray">
          <a:xfrm>
            <a:off x="1146048" y="3502152"/>
            <a:ext cx="9997440" cy="429768"/>
          </a:xfrm>
          <a:prstGeom prst="roundRect">
            <a:avLst>
              <a:gd name="adj" fmla="val 23050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67000">
                <a:schemeClr val="bg2">
                  <a:lumMod val="60000"/>
                  <a:lumOff val="40000"/>
                </a:schemeClr>
              </a:gs>
              <a:gs pos="98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ounded Rectangle 9"/>
          <p:cNvSpPr/>
          <p:nvPr/>
        </p:nvSpPr>
        <p:spPr bwMode="gray">
          <a:xfrm>
            <a:off x="7522464" y="3584448"/>
            <a:ext cx="3328416" cy="265176"/>
          </a:xfrm>
          <a:prstGeom prst="roundRect">
            <a:avLst>
              <a:gd name="adj" fmla="val 21911"/>
            </a:avLst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1" name="Group 10"/>
          <p:cNvGrpSpPr/>
          <p:nvPr/>
        </p:nvGrpSpPr>
        <p:grpSpPr bwMode="ltGray">
          <a:xfrm>
            <a:off x="7644384" y="3675888"/>
            <a:ext cx="1133856" cy="73152"/>
            <a:chOff x="5733288" y="1874520"/>
            <a:chExt cx="850392" cy="73152"/>
          </a:xfrm>
          <a:effectLst>
            <a:glow rad="63500">
              <a:schemeClr val="tx1">
                <a:alpha val="40000"/>
              </a:schemeClr>
            </a:glow>
            <a:outerShdw blurRad="50800" dist="50800" dir="5400000" algn="ctr" rotWithShape="0">
              <a:schemeClr val="accent1">
                <a:lumMod val="20000"/>
                <a:lumOff val="80000"/>
                <a:alpha val="21000"/>
              </a:schemeClr>
            </a:outerShdw>
          </a:effectLst>
        </p:grpSpPr>
        <p:sp>
          <p:nvSpPr>
            <p:cNvPr id="12" name="Oval 11"/>
            <p:cNvSpPr/>
            <p:nvPr userDrawn="1"/>
          </p:nvSpPr>
          <p:spPr bwMode="ltGray">
            <a:xfrm>
              <a:off x="573328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ltGray">
            <a:xfrm>
              <a:off x="5925312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ltGray">
            <a:xfrm>
              <a:off x="6117336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 userDrawn="1"/>
          </p:nvSpPr>
          <p:spPr bwMode="ltGray">
            <a:xfrm>
              <a:off x="6309360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ltGray">
            <a:xfrm>
              <a:off x="651052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527322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1216152"/>
            <a:ext cx="11436096" cy="5294376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9" name="Group 8"/>
          <p:cNvGrpSpPr/>
          <p:nvPr/>
        </p:nvGrpSpPr>
        <p:grpSpPr bwMode="gray">
          <a:xfrm>
            <a:off x="926592" y="1078992"/>
            <a:ext cx="377952" cy="283464"/>
            <a:chOff x="548640" y="173736"/>
            <a:chExt cx="283464" cy="283464"/>
          </a:xfrm>
        </p:grpSpPr>
        <p:sp>
          <p:nvSpPr>
            <p:cNvPr id="10" name="Oval 9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Oval 10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2" name="Group 11"/>
          <p:cNvGrpSpPr/>
          <p:nvPr/>
        </p:nvGrpSpPr>
        <p:grpSpPr bwMode="gray">
          <a:xfrm>
            <a:off x="1402080" y="1078992"/>
            <a:ext cx="377952" cy="283464"/>
            <a:chOff x="548640" y="173736"/>
            <a:chExt cx="283464" cy="283464"/>
          </a:xfrm>
        </p:grpSpPr>
        <p:sp>
          <p:nvSpPr>
            <p:cNvPr id="13" name="Oval 12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5" name="Group 14"/>
          <p:cNvGrpSpPr/>
          <p:nvPr/>
        </p:nvGrpSpPr>
        <p:grpSpPr bwMode="gray">
          <a:xfrm>
            <a:off x="1901952" y="1078992"/>
            <a:ext cx="377952" cy="283464"/>
            <a:chOff x="548640" y="173736"/>
            <a:chExt cx="283464" cy="283464"/>
          </a:xfrm>
        </p:grpSpPr>
        <p:sp>
          <p:nvSpPr>
            <p:cNvPr id="16" name="Oval 15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09600" y="146304"/>
            <a:ext cx="10972800" cy="1069848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0560" y="1554480"/>
            <a:ext cx="5291328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6960" y="1554480"/>
            <a:ext cx="5291328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4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 bwMode="gray">
          <a:xfrm>
            <a:off x="6193536" y="1371600"/>
            <a:ext cx="5620512" cy="5148072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ounded Rectangle 9"/>
          <p:cNvSpPr/>
          <p:nvPr/>
        </p:nvSpPr>
        <p:spPr bwMode="gray">
          <a:xfrm>
            <a:off x="377952" y="1371600"/>
            <a:ext cx="5620512" cy="5148072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09600" y="146304"/>
            <a:ext cx="10972800" cy="1143000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573024" y="1527048"/>
            <a:ext cx="5242560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3024" y="2322576"/>
            <a:ext cx="5242560" cy="40050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376416" y="1527048"/>
            <a:ext cx="5242560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6416" y="2322576"/>
            <a:ext cx="5242560" cy="40050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24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250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767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75488" y="429768"/>
            <a:ext cx="4157472" cy="10058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072" y="429768"/>
            <a:ext cx="6912864" cy="586130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5488" y="1435608"/>
            <a:ext cx="4157472" cy="4855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297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9" name="Group 8"/>
          <p:cNvGrpSpPr/>
          <p:nvPr/>
        </p:nvGrpSpPr>
        <p:grpSpPr bwMode="gray">
          <a:xfrm>
            <a:off x="731520" y="164592"/>
            <a:ext cx="377952" cy="283464"/>
            <a:chOff x="548640" y="173736"/>
            <a:chExt cx="283464" cy="283464"/>
          </a:xfrm>
        </p:grpSpPr>
        <p:sp>
          <p:nvSpPr>
            <p:cNvPr id="10" name="Oval 9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Oval 10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2" name="Group 11"/>
          <p:cNvGrpSpPr/>
          <p:nvPr/>
        </p:nvGrpSpPr>
        <p:grpSpPr bwMode="gray">
          <a:xfrm>
            <a:off x="1219200" y="164592"/>
            <a:ext cx="377952" cy="283464"/>
            <a:chOff x="548640" y="173736"/>
            <a:chExt cx="283464" cy="283464"/>
          </a:xfrm>
        </p:grpSpPr>
        <p:sp>
          <p:nvSpPr>
            <p:cNvPr id="13" name="Oval 12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5" name="Group 14"/>
          <p:cNvGrpSpPr/>
          <p:nvPr/>
        </p:nvGrpSpPr>
        <p:grpSpPr bwMode="gray">
          <a:xfrm>
            <a:off x="1719072" y="164592"/>
            <a:ext cx="377952" cy="283464"/>
            <a:chOff x="548640" y="173736"/>
            <a:chExt cx="283464" cy="283464"/>
          </a:xfrm>
        </p:grpSpPr>
        <p:sp>
          <p:nvSpPr>
            <p:cNvPr id="16" name="Oval 15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707136" y="3273552"/>
            <a:ext cx="3523488" cy="13716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4267200" y="612775"/>
            <a:ext cx="7205472" cy="4114800"/>
          </a:xfrm>
          <a:prstGeom prst="roundRect">
            <a:avLst>
              <a:gd name="adj" fmla="val 5778"/>
            </a:avLst>
          </a:prstGeom>
          <a:ln w="38100">
            <a:solidFill>
              <a:srgbClr val="FFFFFF">
                <a:alpha val="80000"/>
              </a:srgbClr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4464" y="4800600"/>
            <a:ext cx="6803136" cy="13716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9626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3">
              <a:alphaModFix amt="27000"/>
            </a:blip>
            <a:srcRect/>
            <a:tile tx="0" ty="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609600" y="6556248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C0DC3-E290-488F-9578-64A041EA6A33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4112" y="6556248"/>
            <a:ext cx="3860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669536" y="6556248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B6296-8A12-42A7-B6AB-8F5425B22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2304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37827" y="2434932"/>
            <a:ext cx="10375392" cy="1470025"/>
          </a:xfrm>
        </p:spPr>
        <p:txBody>
          <a:bodyPr/>
          <a:lstStyle/>
          <a:p>
            <a:r>
              <a:rPr lang="en-US" altLang="ko-KR" dirty="0" smtClean="0"/>
              <a:t>9</a:t>
            </a:r>
            <a:r>
              <a:rPr lang="ko-KR" altLang="en-US" dirty="0" smtClean="0"/>
              <a:t>조 엘리베이터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201449020 </a:t>
            </a:r>
            <a:r>
              <a:rPr lang="ko-KR" altLang="en-US" dirty="0" err="1" smtClean="0"/>
              <a:t>박경병</a:t>
            </a:r>
            <a:endParaRPr lang="en-US" altLang="ko-KR" dirty="0" smtClean="0"/>
          </a:p>
          <a:p>
            <a:r>
              <a:rPr lang="en-US" altLang="ko-KR" dirty="0" smtClean="0"/>
              <a:t>201404022 </a:t>
            </a:r>
            <a:r>
              <a:rPr lang="ko-KR" altLang="en-US" dirty="0" smtClean="0"/>
              <a:t>박성현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7630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 1. </a:t>
            </a:r>
            <a:r>
              <a:rPr lang="ko-KR" altLang="en-US" dirty="0" smtClean="0"/>
              <a:t>개요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2. </a:t>
            </a:r>
            <a:r>
              <a:rPr lang="ko-KR" altLang="en-US" dirty="0" smtClean="0"/>
              <a:t>제작 과정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3. </a:t>
            </a:r>
            <a:r>
              <a:rPr lang="ko-KR" altLang="en-US" dirty="0" smtClean="0"/>
              <a:t>문제점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4. </a:t>
            </a:r>
            <a:r>
              <a:rPr lang="ko-KR" altLang="en-US" dirty="0" smtClean="0"/>
              <a:t>최종 결과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204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개요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573669"/>
              </p:ext>
            </p:extLst>
          </p:nvPr>
        </p:nvGraphicFramePr>
        <p:xfrm>
          <a:off x="669925" y="1573213"/>
          <a:ext cx="10826750" cy="4827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834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 부품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58297" y="2687596"/>
            <a:ext cx="6075405" cy="2452814"/>
          </a:xfrm>
        </p:spPr>
        <p:txBody>
          <a:bodyPr numCol="2">
            <a:normAutofit/>
          </a:bodyPr>
          <a:lstStyle/>
          <a:p>
            <a:r>
              <a:rPr lang="en-US" altLang="ko-KR" sz="2000" dirty="0" smtClean="0"/>
              <a:t>FND</a:t>
            </a:r>
          </a:p>
          <a:p>
            <a:r>
              <a:rPr lang="ko-KR" altLang="en-US" sz="2000" dirty="0" err="1" smtClean="0"/>
              <a:t>홀센서</a:t>
            </a:r>
            <a:endParaRPr lang="en-US" altLang="ko-KR" sz="2000" dirty="0" smtClean="0"/>
          </a:p>
          <a:p>
            <a:r>
              <a:rPr lang="en-US" altLang="ko-KR" sz="2000" dirty="0" smtClean="0"/>
              <a:t>LCD</a:t>
            </a:r>
          </a:p>
          <a:p>
            <a:r>
              <a:rPr lang="ko-KR" altLang="en-US" sz="2000" dirty="0" smtClean="0"/>
              <a:t>스위치</a:t>
            </a:r>
            <a:endParaRPr lang="en-US" altLang="ko-KR" sz="2000" dirty="0" smtClean="0"/>
          </a:p>
          <a:p>
            <a:r>
              <a:rPr lang="ko-KR" altLang="en-US" sz="2000" dirty="0" smtClean="0"/>
              <a:t>저항</a:t>
            </a:r>
            <a:endParaRPr lang="en-US" altLang="ko-KR" sz="2000" dirty="0" smtClean="0"/>
          </a:p>
          <a:p>
            <a:r>
              <a:rPr lang="en-US" altLang="ko-KR" sz="2000" dirty="0" smtClean="0"/>
              <a:t>DC</a:t>
            </a:r>
            <a:r>
              <a:rPr lang="ko-KR" altLang="en-US" sz="2000" dirty="0" smtClean="0"/>
              <a:t>모터</a:t>
            </a:r>
            <a:endParaRPr lang="en-US" altLang="ko-KR" sz="2000" dirty="0" smtClean="0"/>
          </a:p>
          <a:p>
            <a:r>
              <a:rPr lang="ko-KR" altLang="en-US" sz="2000" dirty="0" err="1" smtClean="0"/>
              <a:t>서보모터</a:t>
            </a:r>
            <a:endParaRPr lang="en-US" altLang="ko-KR" sz="2000" dirty="0" smtClean="0"/>
          </a:p>
          <a:p>
            <a:r>
              <a:rPr lang="en-US" altLang="ko-KR" sz="2000" dirty="0" smtClean="0"/>
              <a:t>Atmega128</a:t>
            </a:r>
          </a:p>
          <a:p>
            <a:r>
              <a:rPr lang="ko-KR" altLang="en-US" sz="2000" dirty="0" err="1" smtClean="0"/>
              <a:t>점프선</a:t>
            </a:r>
            <a:endParaRPr lang="en-US" altLang="ko-KR" sz="2000" dirty="0"/>
          </a:p>
          <a:p>
            <a:r>
              <a:rPr lang="ko-KR" altLang="en-US" sz="2000" dirty="0" smtClean="0"/>
              <a:t>알루미늄 프로파일</a:t>
            </a:r>
            <a:endParaRPr lang="en-US" altLang="ko-KR" sz="2000" dirty="0" smtClean="0"/>
          </a:p>
          <a:p>
            <a:r>
              <a:rPr lang="ko-KR" altLang="en-US" sz="2000" dirty="0" smtClean="0"/>
              <a:t>아크릴판</a:t>
            </a:r>
            <a:endParaRPr lang="en-US" altLang="ko-KR" sz="2000" dirty="0" smtClean="0"/>
          </a:p>
          <a:p>
            <a:r>
              <a:rPr lang="ko-KR" altLang="en-US" sz="2000" dirty="0" smtClean="0"/>
              <a:t>아크릴 테이프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등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9871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제작 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4649030"/>
              </p:ext>
            </p:extLst>
          </p:nvPr>
        </p:nvGraphicFramePr>
        <p:xfrm>
          <a:off x="669925" y="1573213"/>
          <a:ext cx="10826750" cy="4827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950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문제점</a:t>
            </a:r>
            <a:endParaRPr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820272"/>
              </p:ext>
            </p:extLst>
          </p:nvPr>
        </p:nvGraphicFramePr>
        <p:xfrm>
          <a:off x="669925" y="1573213"/>
          <a:ext cx="10826750" cy="4827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0237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최종 결과</a:t>
            </a:r>
            <a:endParaRPr lang="ko-KR" altLang="en-US" dirty="0"/>
          </a:p>
        </p:txBody>
      </p:sp>
      <p:pic>
        <p:nvPicPr>
          <p:cNvPr id="4" name="KakaoTalk_Video_20191211_0820_57_98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2813" y="1573213"/>
            <a:ext cx="2719387" cy="4827587"/>
          </a:xfrm>
        </p:spPr>
      </p:pic>
    </p:spTree>
    <p:extLst>
      <p:ext uri="{BB962C8B-B14F-4D97-AF65-F5344CB8AC3E}">
        <p14:creationId xmlns:p14="http://schemas.microsoft.com/office/powerpoint/2010/main" val="57751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altLang="ko-KR" sz="5400" dirty="0" smtClean="0"/>
          </a:p>
          <a:p>
            <a:pPr algn="ctr"/>
            <a:endParaRPr lang="en-US" altLang="ko-KR" sz="5400" dirty="0" smtClean="0"/>
          </a:p>
        </p:txBody>
      </p:sp>
    </p:spTree>
    <p:extLst>
      <p:ext uri="{BB962C8B-B14F-4D97-AF65-F5344CB8AC3E}">
        <p14:creationId xmlns:p14="http://schemas.microsoft.com/office/powerpoint/2010/main" val="408301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8800" dirty="0" smtClean="0"/>
          </a:p>
          <a:p>
            <a:pPr marL="0" indent="0" algn="ctr">
              <a:buNone/>
            </a:pPr>
            <a:r>
              <a:rPr lang="ko-KR" altLang="en-US" sz="8800" dirty="0" smtClean="0"/>
              <a:t>감사합니다</a:t>
            </a:r>
            <a:endParaRPr lang="ko-KR" altLang="en-US" sz="8800" dirty="0"/>
          </a:p>
        </p:txBody>
      </p:sp>
    </p:spTree>
    <p:extLst>
      <p:ext uri="{BB962C8B-B14F-4D97-AF65-F5344CB8AC3E}">
        <p14:creationId xmlns:p14="http://schemas.microsoft.com/office/powerpoint/2010/main" val="1921311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3D02">
  <a:themeElements>
    <a:clrScheme name="3D02">
      <a:dk1>
        <a:sysClr val="windowText" lastClr="000000"/>
      </a:dk1>
      <a:lt1>
        <a:sysClr val="window" lastClr="FFFFFF"/>
      </a:lt1>
      <a:dk2>
        <a:srgbClr val="254B75"/>
      </a:dk2>
      <a:lt2>
        <a:srgbClr val="DDE9EC"/>
      </a:lt2>
      <a:accent1>
        <a:srgbClr val="6183BB"/>
      </a:accent1>
      <a:accent2>
        <a:srgbClr val="96DB6F"/>
      </a:accent2>
      <a:accent3>
        <a:srgbClr val="42BCC2"/>
      </a:accent3>
      <a:accent4>
        <a:srgbClr val="EE8F48"/>
      </a:accent4>
      <a:accent5>
        <a:srgbClr val="44C4F2"/>
      </a:accent5>
      <a:accent6>
        <a:srgbClr val="A09158"/>
      </a:accent6>
      <a:hlink>
        <a:srgbClr val="B292CA"/>
      </a:hlink>
      <a:folHlink>
        <a:srgbClr val="6B5680"/>
      </a:folHlink>
    </a:clrScheme>
    <a:fontScheme name="3D02">
      <a:majorFont>
        <a:latin typeface="Arial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Arial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3D0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50000"/>
              </a:schemeClr>
            </a:gs>
            <a:gs pos="35000">
              <a:schemeClr val="phClr">
                <a:tint val="40000"/>
                <a:satMod val="200000"/>
              </a:schemeClr>
            </a:gs>
            <a:gs pos="100000">
              <a:schemeClr val="phClr">
                <a:tint val="15000"/>
                <a:satMod val="200000"/>
              </a:schemeClr>
            </a:gs>
          </a:gsLst>
          <a:lin ang="16200000" scaled="1"/>
        </a:gradFill>
        <a:gradFill rotWithShape="1">
          <a:gsLst>
            <a:gs pos="10000">
              <a:schemeClr val="phClr">
                <a:shade val="40000"/>
                <a:satMod val="200000"/>
              </a:schemeClr>
            </a:gs>
            <a:gs pos="65000">
              <a:schemeClr val="phClr">
                <a:shade val="93000"/>
                <a:satMod val="130000"/>
              </a:schemeClr>
            </a:gs>
            <a:gs pos="100000">
              <a:schemeClr val="phClr">
                <a:tint val="70000"/>
                <a:shade val="100000"/>
                <a:satMod val="20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27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63500" h="57150"/>
          </a:sp3d>
        </a:effectStyle>
        <a:effectStyle>
          <a:effectLst>
            <a:outerShdw blurRad="50800" dist="38100" dir="2700000" rotWithShape="0">
              <a:srgbClr val="000000">
                <a:alpha val="37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88900" h="82550"/>
          </a:sp3d>
        </a:effectStyle>
        <a:effectStyle>
          <a:effectLst>
            <a:outerShdw blurRad="50800" dist="38100" dir="27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114300" h="107950"/>
          </a:sp3d>
        </a:effectStyle>
      </a:effectStyleLst>
      <a:bgFillStyleLst>
        <a:solidFill>
          <a:schemeClr val="phClr"/>
        </a:solidFill>
        <a:gradFill rotWithShape="1">
          <a:gsLst>
            <a:gs pos="7000">
              <a:schemeClr val="phClr">
                <a:tint val="100000"/>
                <a:shade val="60000"/>
                <a:satMod val="180000"/>
              </a:schemeClr>
            </a:gs>
            <a:gs pos="48000">
              <a:schemeClr val="phClr">
                <a:tint val="83000"/>
                <a:shade val="100000"/>
                <a:satMod val="300000"/>
              </a:schemeClr>
            </a:gs>
            <a:gs pos="83000">
              <a:schemeClr val="phClr">
                <a:tint val="99000"/>
                <a:shade val="100000"/>
                <a:satMod val="180000"/>
              </a:schemeClr>
            </a:gs>
            <a:gs pos="100000">
              <a:schemeClr val="phClr">
                <a:shade val="60000"/>
                <a:satMod val="180000"/>
                <a:lumMod val="90000"/>
              </a:schemeClr>
            </a:gs>
          </a:gsLst>
          <a:lin ang="2700000" scaled="1"/>
        </a:gradFill>
        <a:gradFill rotWithShape="1">
          <a:gsLst>
            <a:gs pos="0">
              <a:schemeClr val="phClr">
                <a:tint val="90000"/>
                <a:satMod val="250000"/>
              </a:schemeClr>
            </a:gs>
            <a:gs pos="59000">
              <a:schemeClr val="phClr">
                <a:shade val="80000"/>
                <a:satMod val="130000"/>
              </a:schemeClr>
            </a:gs>
            <a:gs pos="100000">
              <a:schemeClr val="phClr">
                <a:shade val="50000"/>
                <a:satMod val="110000"/>
              </a:schemeClr>
            </a:gs>
          </a:gsLst>
          <a:path path="circle">
            <a:fillToRect l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TM10237557[[fn=디지털 테마]]</Template>
  <TotalTime>55</TotalTime>
  <Words>112</Words>
  <Application>Microsoft Office PowerPoint</Application>
  <PresentationFormat>와이드스크린</PresentationFormat>
  <Paragraphs>49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맑은 고딕</vt:lpstr>
      <vt:lpstr>New_3D02</vt:lpstr>
      <vt:lpstr>9조 엘리베이터</vt:lpstr>
      <vt:lpstr>목차</vt:lpstr>
      <vt:lpstr>개요</vt:lpstr>
      <vt:lpstr>사용 부품</vt:lpstr>
      <vt:lpstr>제작 과정</vt:lpstr>
      <vt:lpstr>문제점</vt:lpstr>
      <vt:lpstr>최종 결과</vt:lpstr>
      <vt:lpstr>Q&amp;A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9조 엘리베이터</dc:title>
  <dc:creator>user</dc:creator>
  <cp:lastModifiedBy>user</cp:lastModifiedBy>
  <cp:revision>8</cp:revision>
  <dcterms:created xsi:type="dcterms:W3CDTF">2019-12-10T23:05:54Z</dcterms:created>
  <dcterms:modified xsi:type="dcterms:W3CDTF">2019-12-11T00:03:35Z</dcterms:modified>
</cp:coreProperties>
</file>

<file path=docProps/thumbnail.jpeg>
</file>